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sldIdLst>
    <p:sldId id="443" r:id="rId2"/>
    <p:sldId id="302" r:id="rId3"/>
    <p:sldId id="310" r:id="rId4"/>
    <p:sldId id="397" r:id="rId5"/>
    <p:sldId id="486" r:id="rId6"/>
    <p:sldId id="487" r:id="rId7"/>
    <p:sldId id="365" r:id="rId8"/>
    <p:sldId id="436" r:id="rId9"/>
    <p:sldId id="334" r:id="rId10"/>
    <p:sldId id="335" r:id="rId11"/>
    <p:sldId id="265" r:id="rId12"/>
    <p:sldId id="266" r:id="rId13"/>
    <p:sldId id="427" r:id="rId14"/>
    <p:sldId id="378" r:id="rId15"/>
    <p:sldId id="442" r:id="rId16"/>
    <p:sldId id="526" r:id="rId17"/>
    <p:sldId id="483" r:id="rId18"/>
    <p:sldId id="421" r:id="rId19"/>
    <p:sldId id="422" r:id="rId20"/>
    <p:sldId id="500" r:id="rId21"/>
    <p:sldId id="516" r:id="rId22"/>
    <p:sldId id="523" r:id="rId23"/>
    <p:sldId id="518" r:id="rId24"/>
    <p:sldId id="458" r:id="rId2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91C7A-CB0D-40B6-8C47-DCC6D0176AC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8BF34583-F3D5-4898-9E7A-AB9B118ED721}">
      <dgm:prSet phldrT="[ข้อความ]" custT="1"/>
      <dgm:spPr/>
      <dgm:t>
        <a:bodyPr/>
        <a:lstStyle/>
        <a:p>
          <a:r>
            <a:rPr lang="en-US" sz="4400" b="1" dirty="0" smtClean="0"/>
            <a:t>Family</a:t>
          </a:r>
          <a:endParaRPr lang="th-TH" sz="4400" b="1" dirty="0"/>
        </a:p>
      </dgm:t>
    </dgm:pt>
    <dgm:pt modelId="{EB416FD8-B111-4449-9385-30A527384458}" type="parTrans" cxnId="{24AE2600-74AD-45D2-952E-360C300530D5}">
      <dgm:prSet/>
      <dgm:spPr/>
      <dgm:t>
        <a:bodyPr/>
        <a:lstStyle/>
        <a:p>
          <a:endParaRPr lang="th-TH"/>
        </a:p>
      </dgm:t>
    </dgm:pt>
    <dgm:pt modelId="{0F03DCF8-8F42-416E-A6E1-203FE27758EF}" type="sibTrans" cxnId="{24AE2600-74AD-45D2-952E-360C300530D5}">
      <dgm:prSet/>
      <dgm:spPr/>
      <dgm:t>
        <a:bodyPr/>
        <a:lstStyle/>
        <a:p>
          <a:endParaRPr lang="th-TH"/>
        </a:p>
      </dgm:t>
    </dgm:pt>
    <dgm:pt modelId="{6ABCFAD8-5FCE-41CC-9A75-AD1D9C80CE80}">
      <dgm:prSet phldrT="[ข้อความ]" custT="1"/>
      <dgm:spPr/>
      <dgm:t>
        <a:bodyPr/>
        <a:lstStyle/>
        <a:p>
          <a:r>
            <a:rPr lang="en-US" sz="3200" b="1" dirty="0" smtClean="0"/>
            <a:t>Anatomy </a:t>
          </a:r>
          <a:endParaRPr lang="th-TH" sz="3200" b="1" dirty="0"/>
        </a:p>
      </dgm:t>
    </dgm:pt>
    <dgm:pt modelId="{CD0BE09A-A3B2-4870-97FF-F43133C00324}" type="parTrans" cxnId="{962C8EBE-3E26-4B02-83F9-2995EEE07BF2}">
      <dgm:prSet/>
      <dgm:spPr/>
      <dgm:t>
        <a:bodyPr/>
        <a:lstStyle/>
        <a:p>
          <a:endParaRPr lang="th-TH"/>
        </a:p>
      </dgm:t>
    </dgm:pt>
    <dgm:pt modelId="{1C5AB7AC-27AC-4443-81D7-2CD8CDEE7B21}" type="sibTrans" cxnId="{962C8EBE-3E26-4B02-83F9-2995EEE07BF2}">
      <dgm:prSet/>
      <dgm:spPr/>
      <dgm:t>
        <a:bodyPr/>
        <a:lstStyle/>
        <a:p>
          <a:endParaRPr lang="th-TH"/>
        </a:p>
      </dgm:t>
    </dgm:pt>
    <dgm:pt modelId="{8C24FFB6-F079-4DE9-A74E-989F3953319D}">
      <dgm:prSet phldrT="[ข้อความ]" custT="1"/>
      <dgm:spPr/>
      <dgm:t>
        <a:bodyPr/>
        <a:lstStyle/>
        <a:p>
          <a:r>
            <a:rPr lang="en-US" sz="2800" b="1" dirty="0" smtClean="0"/>
            <a:t>Development</a:t>
          </a:r>
          <a:endParaRPr lang="th-TH" sz="2800" b="1" dirty="0"/>
        </a:p>
      </dgm:t>
    </dgm:pt>
    <dgm:pt modelId="{BCBB1C4D-73F0-4696-A3C6-F558B5F84A52}" type="parTrans" cxnId="{3F515BD2-8D22-4602-B95F-C00BC5F5524B}">
      <dgm:prSet/>
      <dgm:spPr/>
      <dgm:t>
        <a:bodyPr/>
        <a:lstStyle/>
        <a:p>
          <a:endParaRPr lang="th-TH"/>
        </a:p>
      </dgm:t>
    </dgm:pt>
    <dgm:pt modelId="{293AC2BB-DDEF-47C8-BF84-3F4A07733D44}" type="sibTrans" cxnId="{3F515BD2-8D22-4602-B95F-C00BC5F5524B}">
      <dgm:prSet/>
      <dgm:spPr/>
      <dgm:t>
        <a:bodyPr/>
        <a:lstStyle/>
        <a:p>
          <a:endParaRPr lang="th-TH"/>
        </a:p>
      </dgm:t>
    </dgm:pt>
    <dgm:pt modelId="{53FA7B8D-8635-4D00-8FC9-6CEA4DD54D8C}">
      <dgm:prSet phldrT="[ข้อความ]" custT="1"/>
      <dgm:spPr/>
      <dgm:t>
        <a:bodyPr/>
        <a:lstStyle/>
        <a:p>
          <a:r>
            <a:rPr lang="en-US" sz="3200" b="1" dirty="0" smtClean="0"/>
            <a:t>Function</a:t>
          </a:r>
          <a:endParaRPr lang="th-TH" sz="3200" b="1" dirty="0"/>
        </a:p>
      </dgm:t>
    </dgm:pt>
    <dgm:pt modelId="{FE0F982F-D45E-4EEB-B80A-03ED8F081119}" type="parTrans" cxnId="{5A87BBD7-1E37-4821-98ED-376ED938357B}">
      <dgm:prSet/>
      <dgm:spPr/>
      <dgm:t>
        <a:bodyPr/>
        <a:lstStyle/>
        <a:p>
          <a:endParaRPr lang="th-TH"/>
        </a:p>
      </dgm:t>
    </dgm:pt>
    <dgm:pt modelId="{E7824011-C2FA-42A8-B63D-1037E3A6B1BB}" type="sibTrans" cxnId="{5A87BBD7-1E37-4821-98ED-376ED938357B}">
      <dgm:prSet/>
      <dgm:spPr/>
      <dgm:t>
        <a:bodyPr/>
        <a:lstStyle/>
        <a:p>
          <a:endParaRPr lang="th-TH"/>
        </a:p>
      </dgm:t>
    </dgm:pt>
    <dgm:pt modelId="{8D6FA492-23CD-46A6-B765-788670F48D17}" type="pres">
      <dgm:prSet presAssocID="{BA891C7A-CB0D-40B6-8C47-DCC6D0176A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1814478-34D6-4D3C-82B8-2FD95350323F}" type="pres">
      <dgm:prSet presAssocID="{8BF34583-F3D5-4898-9E7A-AB9B118ED721}" presName="centerShape" presStyleLbl="node0" presStyleIdx="0" presStyleCnt="1"/>
      <dgm:spPr/>
      <dgm:t>
        <a:bodyPr/>
        <a:lstStyle/>
        <a:p>
          <a:endParaRPr lang="th-TH"/>
        </a:p>
      </dgm:t>
    </dgm:pt>
    <dgm:pt modelId="{F89B63E3-573F-4A2E-BD58-45DA6F57D394}" type="pres">
      <dgm:prSet presAssocID="{CD0BE09A-A3B2-4870-97FF-F43133C00324}" presName="parTrans" presStyleLbl="bgSibTrans2D1" presStyleIdx="0" presStyleCnt="3"/>
      <dgm:spPr/>
      <dgm:t>
        <a:bodyPr/>
        <a:lstStyle/>
        <a:p>
          <a:endParaRPr lang="th-TH"/>
        </a:p>
      </dgm:t>
    </dgm:pt>
    <dgm:pt modelId="{C6E98E22-BC6E-431C-A1FC-FE62E5E834B7}" type="pres">
      <dgm:prSet presAssocID="{6ABCFAD8-5FCE-41CC-9A75-AD1D9C80CE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9B43E9-5C29-4B04-89F3-9B6B65AE2E18}" type="pres">
      <dgm:prSet presAssocID="{BCBB1C4D-73F0-4696-A3C6-F558B5F84A52}" presName="parTrans" presStyleLbl="bgSibTrans2D1" presStyleIdx="1" presStyleCnt="3"/>
      <dgm:spPr/>
      <dgm:t>
        <a:bodyPr/>
        <a:lstStyle/>
        <a:p>
          <a:endParaRPr lang="th-TH"/>
        </a:p>
      </dgm:t>
    </dgm:pt>
    <dgm:pt modelId="{95175FFD-A6EA-4CFC-AAF0-D8EF0E03CCBB}" type="pres">
      <dgm:prSet presAssocID="{8C24FFB6-F079-4DE9-A74E-989F3953319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C9B5B7-F81F-419C-86BD-45484D0EB044}" type="pres">
      <dgm:prSet presAssocID="{FE0F982F-D45E-4EEB-B80A-03ED8F081119}" presName="parTrans" presStyleLbl="bgSibTrans2D1" presStyleIdx="2" presStyleCnt="3"/>
      <dgm:spPr/>
      <dgm:t>
        <a:bodyPr/>
        <a:lstStyle/>
        <a:p>
          <a:endParaRPr lang="th-TH"/>
        </a:p>
      </dgm:t>
    </dgm:pt>
    <dgm:pt modelId="{72670601-8FAD-4117-9AD4-E46D2684A9FF}" type="pres">
      <dgm:prSet presAssocID="{53FA7B8D-8635-4D00-8FC9-6CEA4DD54D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CA30559-C4C1-4E60-A3D5-280E3949FDA7}" type="presOf" srcId="{BCBB1C4D-73F0-4696-A3C6-F558B5F84A52}" destId="{BF9B43E9-5C29-4B04-89F3-9B6B65AE2E18}" srcOrd="0" destOrd="0" presId="urn:microsoft.com/office/officeart/2005/8/layout/radial4"/>
    <dgm:cxn modelId="{962C8EBE-3E26-4B02-83F9-2995EEE07BF2}" srcId="{8BF34583-F3D5-4898-9E7A-AB9B118ED721}" destId="{6ABCFAD8-5FCE-41CC-9A75-AD1D9C80CE80}" srcOrd="0" destOrd="0" parTransId="{CD0BE09A-A3B2-4870-97FF-F43133C00324}" sibTransId="{1C5AB7AC-27AC-4443-81D7-2CD8CDEE7B21}"/>
    <dgm:cxn modelId="{316706A6-62CD-4333-971C-EEE56CA02DC6}" type="presOf" srcId="{8BF34583-F3D5-4898-9E7A-AB9B118ED721}" destId="{71814478-34D6-4D3C-82B8-2FD95350323F}" srcOrd="0" destOrd="0" presId="urn:microsoft.com/office/officeart/2005/8/layout/radial4"/>
    <dgm:cxn modelId="{79D5D216-6082-419D-990B-4BCDF01FB0A8}" type="presOf" srcId="{53FA7B8D-8635-4D00-8FC9-6CEA4DD54D8C}" destId="{72670601-8FAD-4117-9AD4-E46D2684A9FF}" srcOrd="0" destOrd="0" presId="urn:microsoft.com/office/officeart/2005/8/layout/radial4"/>
    <dgm:cxn modelId="{B1E3CB65-5D1F-47FF-B595-41FF7C826F33}" type="presOf" srcId="{BA891C7A-CB0D-40B6-8C47-DCC6D0176AC4}" destId="{8D6FA492-23CD-46A6-B765-788670F48D17}" srcOrd="0" destOrd="0" presId="urn:microsoft.com/office/officeart/2005/8/layout/radial4"/>
    <dgm:cxn modelId="{5A87BBD7-1E37-4821-98ED-376ED938357B}" srcId="{8BF34583-F3D5-4898-9E7A-AB9B118ED721}" destId="{53FA7B8D-8635-4D00-8FC9-6CEA4DD54D8C}" srcOrd="2" destOrd="0" parTransId="{FE0F982F-D45E-4EEB-B80A-03ED8F081119}" sibTransId="{E7824011-C2FA-42A8-B63D-1037E3A6B1BB}"/>
    <dgm:cxn modelId="{7A608765-9F33-4E0C-B7E6-EA80E51AB982}" type="presOf" srcId="{CD0BE09A-A3B2-4870-97FF-F43133C00324}" destId="{F89B63E3-573F-4A2E-BD58-45DA6F57D394}" srcOrd="0" destOrd="0" presId="urn:microsoft.com/office/officeart/2005/8/layout/radial4"/>
    <dgm:cxn modelId="{17FE77EF-0517-4073-B328-207E9A7C94C6}" type="presOf" srcId="{FE0F982F-D45E-4EEB-B80A-03ED8F081119}" destId="{35C9B5B7-F81F-419C-86BD-45484D0EB044}" srcOrd="0" destOrd="0" presId="urn:microsoft.com/office/officeart/2005/8/layout/radial4"/>
    <dgm:cxn modelId="{3F515BD2-8D22-4602-B95F-C00BC5F5524B}" srcId="{8BF34583-F3D5-4898-9E7A-AB9B118ED721}" destId="{8C24FFB6-F079-4DE9-A74E-989F3953319D}" srcOrd="1" destOrd="0" parTransId="{BCBB1C4D-73F0-4696-A3C6-F558B5F84A52}" sibTransId="{293AC2BB-DDEF-47C8-BF84-3F4A07733D44}"/>
    <dgm:cxn modelId="{9FA8B6AC-416C-42EB-8AB0-6EAA5B6DF628}" type="presOf" srcId="{6ABCFAD8-5FCE-41CC-9A75-AD1D9C80CE80}" destId="{C6E98E22-BC6E-431C-A1FC-FE62E5E834B7}" srcOrd="0" destOrd="0" presId="urn:microsoft.com/office/officeart/2005/8/layout/radial4"/>
    <dgm:cxn modelId="{24AE2600-74AD-45D2-952E-360C300530D5}" srcId="{BA891C7A-CB0D-40B6-8C47-DCC6D0176AC4}" destId="{8BF34583-F3D5-4898-9E7A-AB9B118ED721}" srcOrd="0" destOrd="0" parTransId="{EB416FD8-B111-4449-9385-30A527384458}" sibTransId="{0F03DCF8-8F42-416E-A6E1-203FE27758EF}"/>
    <dgm:cxn modelId="{415FF43C-6CD2-461B-A112-85DF4E2B1E9E}" type="presOf" srcId="{8C24FFB6-F079-4DE9-A74E-989F3953319D}" destId="{95175FFD-A6EA-4CFC-AAF0-D8EF0E03CCBB}" srcOrd="0" destOrd="0" presId="urn:microsoft.com/office/officeart/2005/8/layout/radial4"/>
    <dgm:cxn modelId="{E492929A-727C-44AA-959C-C738A394E65E}" type="presParOf" srcId="{8D6FA492-23CD-46A6-B765-788670F48D17}" destId="{71814478-34D6-4D3C-82B8-2FD95350323F}" srcOrd="0" destOrd="0" presId="urn:microsoft.com/office/officeart/2005/8/layout/radial4"/>
    <dgm:cxn modelId="{E111B829-D122-4921-A3A0-E1AC8D0D1952}" type="presParOf" srcId="{8D6FA492-23CD-46A6-B765-788670F48D17}" destId="{F89B63E3-573F-4A2E-BD58-45DA6F57D394}" srcOrd="1" destOrd="0" presId="urn:microsoft.com/office/officeart/2005/8/layout/radial4"/>
    <dgm:cxn modelId="{74F3AE68-D3C7-490F-99FB-800C3B5D3997}" type="presParOf" srcId="{8D6FA492-23CD-46A6-B765-788670F48D17}" destId="{C6E98E22-BC6E-431C-A1FC-FE62E5E834B7}" srcOrd="2" destOrd="0" presId="urn:microsoft.com/office/officeart/2005/8/layout/radial4"/>
    <dgm:cxn modelId="{BB7E807D-6C2B-436C-BEFD-12C79C04FC29}" type="presParOf" srcId="{8D6FA492-23CD-46A6-B765-788670F48D17}" destId="{BF9B43E9-5C29-4B04-89F3-9B6B65AE2E18}" srcOrd="3" destOrd="0" presId="urn:microsoft.com/office/officeart/2005/8/layout/radial4"/>
    <dgm:cxn modelId="{FF0233B5-8925-4E5C-91A9-FA1D2D06FE29}" type="presParOf" srcId="{8D6FA492-23CD-46A6-B765-788670F48D17}" destId="{95175FFD-A6EA-4CFC-AAF0-D8EF0E03CCBB}" srcOrd="4" destOrd="0" presId="urn:microsoft.com/office/officeart/2005/8/layout/radial4"/>
    <dgm:cxn modelId="{CD60D8AA-16C8-4FD8-9CE1-CBAF2BBCA2D9}" type="presParOf" srcId="{8D6FA492-23CD-46A6-B765-788670F48D17}" destId="{35C9B5B7-F81F-419C-86BD-45484D0EB044}" srcOrd="5" destOrd="0" presId="urn:microsoft.com/office/officeart/2005/8/layout/radial4"/>
    <dgm:cxn modelId="{DD34D3C9-1D6E-43D2-B8E5-F83C72EA1578}" type="presParOf" srcId="{8D6FA492-23CD-46A6-B765-788670F48D17}" destId="{72670601-8FAD-4117-9AD4-E46D2684A9FF}" srcOrd="6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A32BF2-D158-3D4B-B3A9-65284D77773F}" type="doc">
      <dgm:prSet loTypeId="urn:microsoft.com/office/officeart/2008/layout/HexagonCluster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6B10A5-6106-434C-AAE1-4713F98DC22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values </a:t>
          </a:r>
          <a:endParaRPr lang="en-US" sz="2800" b="1" dirty="0">
            <a:solidFill>
              <a:schemeClr val="tx1"/>
            </a:solidFill>
          </a:endParaRPr>
        </a:p>
      </dgm:t>
    </dgm:pt>
    <dgm:pt modelId="{461F2735-63F2-D840-A7B5-46362B7D7B4B}" type="parTrans" cxnId="{E8024B7C-4962-A640-8A33-06089C91A2C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ED94BC8-A672-D44E-88C3-ABDE10712256}" type="sibTrans" cxnId="{E8024B7C-4962-A640-8A33-06089C91A2C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FCB3B257-4940-F449-84C8-4B618501B34F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percep</a:t>
          </a:r>
          <a:endParaRPr lang="en-US" sz="2800" b="1" dirty="0" smtClean="0">
            <a:solidFill>
              <a:schemeClr val="tx1"/>
            </a:solidFill>
          </a:endParaRPr>
        </a:p>
        <a:p>
          <a:r>
            <a:rPr lang="en-US" sz="2800" b="1" dirty="0" err="1" smtClean="0">
              <a:solidFill>
                <a:schemeClr val="tx1"/>
              </a:solidFill>
            </a:rPr>
            <a:t>tion</a:t>
          </a:r>
          <a:endParaRPr lang="en-US" sz="2800" b="1" dirty="0">
            <a:solidFill>
              <a:schemeClr val="tx1"/>
            </a:solidFill>
          </a:endParaRPr>
        </a:p>
      </dgm:t>
    </dgm:pt>
    <dgm:pt modelId="{2BA99B0E-5D1D-C947-8290-A959D3F83A66}" type="parTrans" cxnId="{CE64B475-DA07-3543-8DCA-600A32698A6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9A93D151-4261-AE46-BF2F-39F6FCC27AB3}" type="sibTrans" cxnId="{CE64B475-DA07-3543-8DCA-600A32698A6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8A2E1B8B-66FA-9345-BFF9-D1E43D3BEBE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context</a:t>
          </a:r>
          <a:endParaRPr lang="en-US" sz="2800" b="1" dirty="0">
            <a:solidFill>
              <a:schemeClr val="tx1"/>
            </a:solidFill>
          </a:endParaRPr>
        </a:p>
      </dgm:t>
    </dgm:pt>
    <dgm:pt modelId="{DF6182AA-052B-2D42-95F8-8A013ACD3D24}" type="parTrans" cxnId="{72BE2D7E-727A-8844-8D10-6030BF05C86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5E85BBC9-3A30-544B-B8DD-AD29316FD7C3}" type="sibTrans" cxnId="{72BE2D7E-727A-8844-8D10-6030BF05C86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1BBE8610-B82D-334E-B5B4-E9C2411919A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well-being</a:t>
          </a:r>
          <a:endParaRPr lang="en-US" sz="2800" b="1" dirty="0">
            <a:solidFill>
              <a:schemeClr val="tx1"/>
            </a:solidFill>
          </a:endParaRPr>
        </a:p>
      </dgm:t>
    </dgm:pt>
    <dgm:pt modelId="{4FC4D389-71E3-F94F-AD49-0D6CFC120784}" type="parTrans" cxnId="{A7AE34F9-29A9-C44F-B35B-0C9D5DCAA963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D6D132C9-80B8-EB49-B4A4-C79584E0059D}" type="sibTrans" cxnId="{A7AE34F9-29A9-C44F-B35B-0C9D5DCAA963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3B8971E0-52CD-EC4A-97D8-B76453A31624}">
      <dgm:prSet phldrT="[Text]"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conse</a:t>
          </a:r>
          <a:endParaRPr lang="en-US" sz="2800" b="1" dirty="0" smtClean="0">
            <a:solidFill>
              <a:schemeClr val="tx1"/>
            </a:solidFill>
          </a:endParaRPr>
        </a:p>
        <a:p>
          <a:r>
            <a:rPr lang="en-US" sz="2800" b="1" dirty="0" err="1" smtClean="0">
              <a:solidFill>
                <a:schemeClr val="tx1"/>
              </a:solidFill>
            </a:rPr>
            <a:t>quence</a:t>
          </a:r>
          <a:endParaRPr lang="en-US" sz="2800" b="1" dirty="0">
            <a:solidFill>
              <a:schemeClr val="tx1"/>
            </a:solidFill>
          </a:endParaRPr>
        </a:p>
      </dgm:t>
    </dgm:pt>
    <dgm:pt modelId="{BBA1FCA8-78DF-A54B-89D7-3C5057ECE325}" type="parTrans" cxnId="{47804A5F-6E4B-6944-B525-D380AB2AA88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D3024D8-ECD5-E543-926F-B476D4B057E5}" type="sibTrans" cxnId="{47804A5F-6E4B-6944-B525-D380AB2AA88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1CC49BA7-F604-E346-8D5F-EDE5B43848A8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Skill </a:t>
          </a:r>
          <a:r>
            <a:rPr lang="en-US" sz="2000" b="1" dirty="0" smtClean="0">
              <a:solidFill>
                <a:schemeClr val="tx1"/>
              </a:solidFill>
            </a:rPr>
            <a:t>knowledge</a:t>
          </a:r>
          <a:endParaRPr lang="en-US" sz="2000" b="1" dirty="0">
            <a:solidFill>
              <a:schemeClr val="tx1"/>
            </a:solidFill>
          </a:endParaRPr>
        </a:p>
      </dgm:t>
    </dgm:pt>
    <dgm:pt modelId="{BE9D1652-5A9E-D043-9177-4F362CEB5294}" type="parTrans" cxnId="{1471B278-28AA-7E45-B5B2-851A4640874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AB97040F-3995-CC4D-97E4-2105EACE38FC}" type="sibTrans" cxnId="{1471B278-28AA-7E45-B5B2-851A4640874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AE590F34-E275-074C-A1C8-66E292E81EB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resources</a:t>
          </a:r>
          <a:endParaRPr lang="en-US" sz="2400" b="1" dirty="0">
            <a:solidFill>
              <a:schemeClr val="tx1"/>
            </a:solidFill>
          </a:endParaRPr>
        </a:p>
      </dgm:t>
    </dgm:pt>
    <dgm:pt modelId="{01EE5560-25B2-8443-852F-934C922204A1}" type="parTrans" cxnId="{DB74F485-202D-354E-AAFF-2ED17BB8B1F1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EFF47989-3313-C344-83CA-F558E3B43E70}" type="sibTrans" cxnId="{DB74F485-202D-354E-AAFF-2ED17BB8B1F1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03753781-3A1A-6A47-9966-902F0AC62B62}" type="pres">
      <dgm:prSet presAssocID="{A3A32BF2-D158-3D4B-B3A9-65284D77773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84C0A2E9-B1BA-5547-A965-32B3C05648EB}" type="pres">
      <dgm:prSet presAssocID="{336B10A5-6106-434C-AAE1-4713F98DC223}" presName="text1" presStyleCnt="0"/>
      <dgm:spPr/>
    </dgm:pt>
    <dgm:pt modelId="{81D86333-B38D-CA49-AFA3-C3AE487A2862}" type="pres">
      <dgm:prSet presAssocID="{336B10A5-6106-434C-AAE1-4713F98DC223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CF435-E861-F44C-AA81-1CF1B08969B7}" type="pres">
      <dgm:prSet presAssocID="{336B10A5-6106-434C-AAE1-4713F98DC223}" presName="textaccent1" presStyleCnt="0"/>
      <dgm:spPr/>
    </dgm:pt>
    <dgm:pt modelId="{85FFD487-FBE6-9647-81D6-3F62EC99661A}" type="pres">
      <dgm:prSet presAssocID="{336B10A5-6106-434C-AAE1-4713F98DC223}" presName="accentRepeatNode" presStyleLbl="solidAlignAcc1" presStyleIdx="0" presStyleCnt="14"/>
      <dgm:spPr/>
    </dgm:pt>
    <dgm:pt modelId="{1265BC2A-16CB-AF4B-8207-375275CB0E5F}" type="pres">
      <dgm:prSet presAssocID="{0ED94BC8-A672-D44E-88C3-ABDE10712256}" presName="image1" presStyleCnt="0"/>
      <dgm:spPr/>
    </dgm:pt>
    <dgm:pt modelId="{8F29CB4F-051C-4844-9F5C-7A7AEDEEDC2C}" type="pres">
      <dgm:prSet presAssocID="{0ED94BC8-A672-D44E-88C3-ABDE10712256}" presName="imageRepeatNode" presStyleLbl="alignAcc1" presStyleIdx="0" presStyleCnt="7" custScaleY="101532"/>
      <dgm:spPr/>
      <dgm:t>
        <a:bodyPr/>
        <a:lstStyle/>
        <a:p>
          <a:endParaRPr lang="en-US"/>
        </a:p>
      </dgm:t>
    </dgm:pt>
    <dgm:pt modelId="{1D0A83C1-2CE4-C84E-A41F-044A0ECEBD3B}" type="pres">
      <dgm:prSet presAssocID="{0ED94BC8-A672-D44E-88C3-ABDE10712256}" presName="imageaccent1" presStyleCnt="0"/>
      <dgm:spPr/>
    </dgm:pt>
    <dgm:pt modelId="{51FFEE4D-4F12-974E-94F9-3F59928455FA}" type="pres">
      <dgm:prSet presAssocID="{0ED94BC8-A672-D44E-88C3-ABDE10712256}" presName="accentRepeatNode" presStyleLbl="solidAlignAcc1" presStyleIdx="1" presStyleCnt="14"/>
      <dgm:spPr/>
    </dgm:pt>
    <dgm:pt modelId="{F450C99B-2C04-7744-9B46-C3A52B8782FA}" type="pres">
      <dgm:prSet presAssocID="{FCB3B257-4940-F449-84C8-4B618501B34F}" presName="text2" presStyleCnt="0"/>
      <dgm:spPr/>
    </dgm:pt>
    <dgm:pt modelId="{773B37BC-AB58-E14D-85A2-B6A597BD78F7}" type="pres">
      <dgm:prSet presAssocID="{FCB3B257-4940-F449-84C8-4B618501B34F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D6C65-47B5-4D49-84CF-2BD86A0E91D9}" type="pres">
      <dgm:prSet presAssocID="{FCB3B257-4940-F449-84C8-4B618501B34F}" presName="textaccent2" presStyleCnt="0"/>
      <dgm:spPr/>
    </dgm:pt>
    <dgm:pt modelId="{EC87A5D3-A1CB-3241-B66E-7581879AD076}" type="pres">
      <dgm:prSet presAssocID="{FCB3B257-4940-F449-84C8-4B618501B34F}" presName="accentRepeatNode" presStyleLbl="solidAlignAcc1" presStyleIdx="2" presStyleCnt="14"/>
      <dgm:spPr/>
    </dgm:pt>
    <dgm:pt modelId="{18832DDE-4A9B-004E-82A8-ADD6175F34D5}" type="pres">
      <dgm:prSet presAssocID="{9A93D151-4261-AE46-BF2F-39F6FCC27AB3}" presName="image2" presStyleCnt="0"/>
      <dgm:spPr/>
    </dgm:pt>
    <dgm:pt modelId="{5657E746-B55B-F448-9840-CF4A60514B47}" type="pres">
      <dgm:prSet presAssocID="{9A93D151-4261-AE46-BF2F-39F6FCC27AB3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391111CA-7913-9E4A-87D9-B17BC2B2A402}" type="pres">
      <dgm:prSet presAssocID="{9A93D151-4261-AE46-BF2F-39F6FCC27AB3}" presName="imageaccent2" presStyleCnt="0"/>
      <dgm:spPr/>
    </dgm:pt>
    <dgm:pt modelId="{4D5A8D4A-0971-4B4C-B071-77E7A36499DB}" type="pres">
      <dgm:prSet presAssocID="{9A93D151-4261-AE46-BF2F-39F6FCC27AB3}" presName="accentRepeatNode" presStyleLbl="solidAlignAcc1" presStyleIdx="3" presStyleCnt="14"/>
      <dgm:spPr/>
    </dgm:pt>
    <dgm:pt modelId="{1737D880-E7DC-DB4F-A6DE-4EB0A5A8E2C3}" type="pres">
      <dgm:prSet presAssocID="{8A2E1B8B-66FA-9345-BFF9-D1E43D3BEBEC}" presName="text3" presStyleCnt="0"/>
      <dgm:spPr/>
    </dgm:pt>
    <dgm:pt modelId="{6E20FCC3-D7E2-5A4C-9805-4496E2999AC1}" type="pres">
      <dgm:prSet presAssocID="{8A2E1B8B-66FA-9345-BFF9-D1E43D3BEBEC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417AA-6505-DA4D-9C1E-FF9E0145A626}" type="pres">
      <dgm:prSet presAssocID="{8A2E1B8B-66FA-9345-BFF9-D1E43D3BEBEC}" presName="textaccent3" presStyleCnt="0"/>
      <dgm:spPr/>
    </dgm:pt>
    <dgm:pt modelId="{AA56D2B7-728B-EF4D-845D-173B9772EF04}" type="pres">
      <dgm:prSet presAssocID="{8A2E1B8B-66FA-9345-BFF9-D1E43D3BEBEC}" presName="accentRepeatNode" presStyleLbl="solidAlignAcc1" presStyleIdx="4" presStyleCnt="14"/>
      <dgm:spPr/>
    </dgm:pt>
    <dgm:pt modelId="{A21A7A9A-2812-EE4C-BDD9-CBC208808D4E}" type="pres">
      <dgm:prSet presAssocID="{5E85BBC9-3A30-544B-B8DD-AD29316FD7C3}" presName="image3" presStyleCnt="0"/>
      <dgm:spPr/>
    </dgm:pt>
    <dgm:pt modelId="{227AE59B-423C-4C45-9B84-2C4B538FD154}" type="pres">
      <dgm:prSet presAssocID="{5E85BBC9-3A30-544B-B8DD-AD29316FD7C3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B5F6DF67-927D-A740-9455-B453AC735641}" type="pres">
      <dgm:prSet presAssocID="{5E85BBC9-3A30-544B-B8DD-AD29316FD7C3}" presName="imageaccent3" presStyleCnt="0"/>
      <dgm:spPr/>
    </dgm:pt>
    <dgm:pt modelId="{5A5A0D26-32A3-C841-8904-EE9FD34EFB36}" type="pres">
      <dgm:prSet presAssocID="{5E85BBC9-3A30-544B-B8DD-AD29316FD7C3}" presName="accentRepeatNode" presStyleLbl="solidAlignAcc1" presStyleIdx="5" presStyleCnt="14"/>
      <dgm:spPr/>
    </dgm:pt>
    <dgm:pt modelId="{C46D263C-F1F1-394A-B49B-9AD80A57919B}" type="pres">
      <dgm:prSet presAssocID="{1BBE8610-B82D-334E-B5B4-E9C2411919A3}" presName="text4" presStyleCnt="0"/>
      <dgm:spPr/>
    </dgm:pt>
    <dgm:pt modelId="{EBD502B0-4ED4-1649-8C64-C4F596333048}" type="pres">
      <dgm:prSet presAssocID="{1BBE8610-B82D-334E-B5B4-E9C2411919A3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3ECED-EA97-9742-A4F9-19B4D4C271AA}" type="pres">
      <dgm:prSet presAssocID="{1BBE8610-B82D-334E-B5B4-E9C2411919A3}" presName="textaccent4" presStyleCnt="0"/>
      <dgm:spPr/>
    </dgm:pt>
    <dgm:pt modelId="{FDEF1AD1-EDCB-704C-88ED-A0CFBC7B24EC}" type="pres">
      <dgm:prSet presAssocID="{1BBE8610-B82D-334E-B5B4-E9C2411919A3}" presName="accentRepeatNode" presStyleLbl="solidAlignAcc1" presStyleIdx="6" presStyleCnt="14"/>
      <dgm:spPr/>
    </dgm:pt>
    <dgm:pt modelId="{B0EAA6D8-0259-094B-82FE-D68667F248A5}" type="pres">
      <dgm:prSet presAssocID="{D6D132C9-80B8-EB49-B4A4-C79584E0059D}" presName="image4" presStyleCnt="0"/>
      <dgm:spPr/>
    </dgm:pt>
    <dgm:pt modelId="{B5FF5DC3-A8F3-1849-BB6A-51A6256EF036}" type="pres">
      <dgm:prSet presAssocID="{D6D132C9-80B8-EB49-B4A4-C79584E0059D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73728957-92CF-FB4F-9D6F-D15B6CD29E04}" type="pres">
      <dgm:prSet presAssocID="{D6D132C9-80B8-EB49-B4A4-C79584E0059D}" presName="imageaccent4" presStyleCnt="0"/>
      <dgm:spPr/>
    </dgm:pt>
    <dgm:pt modelId="{2C217FB3-AD45-1F40-9EF3-CD333A72179A}" type="pres">
      <dgm:prSet presAssocID="{D6D132C9-80B8-EB49-B4A4-C79584E0059D}" presName="accentRepeatNode" presStyleLbl="solidAlignAcc1" presStyleIdx="7" presStyleCnt="14"/>
      <dgm:spPr/>
    </dgm:pt>
    <dgm:pt modelId="{83A7636F-1A84-B344-B16E-2049F870E054}" type="pres">
      <dgm:prSet presAssocID="{3B8971E0-52CD-EC4A-97D8-B76453A31624}" presName="text5" presStyleCnt="0"/>
      <dgm:spPr/>
    </dgm:pt>
    <dgm:pt modelId="{83951C3D-1AD1-0F42-B9D0-BD0D2F93A2DD}" type="pres">
      <dgm:prSet presAssocID="{3B8971E0-52CD-EC4A-97D8-B76453A31624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22851-AA5C-F74A-8302-3D578B1A3B76}" type="pres">
      <dgm:prSet presAssocID="{3B8971E0-52CD-EC4A-97D8-B76453A31624}" presName="textaccent5" presStyleCnt="0"/>
      <dgm:spPr/>
    </dgm:pt>
    <dgm:pt modelId="{8E865E40-6384-E442-AAC1-ABF8292ECBF7}" type="pres">
      <dgm:prSet presAssocID="{3B8971E0-52CD-EC4A-97D8-B76453A31624}" presName="accentRepeatNode" presStyleLbl="solidAlignAcc1" presStyleIdx="8" presStyleCnt="14"/>
      <dgm:spPr/>
    </dgm:pt>
    <dgm:pt modelId="{C06C0BBD-3A12-F74D-AB28-C57E604C97F5}" type="pres">
      <dgm:prSet presAssocID="{0D3024D8-ECD5-E543-926F-B476D4B057E5}" presName="image5" presStyleCnt="0"/>
      <dgm:spPr/>
    </dgm:pt>
    <dgm:pt modelId="{44ADA5DC-DADD-F349-9A69-7C1FFC9E43DB}" type="pres">
      <dgm:prSet presAssocID="{0D3024D8-ECD5-E543-926F-B476D4B057E5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2CC993D6-312E-E548-8202-A4FCE13105CA}" type="pres">
      <dgm:prSet presAssocID="{0D3024D8-ECD5-E543-926F-B476D4B057E5}" presName="imageaccent5" presStyleCnt="0"/>
      <dgm:spPr/>
    </dgm:pt>
    <dgm:pt modelId="{3A1F6616-BBC7-8245-8298-455764CCDA82}" type="pres">
      <dgm:prSet presAssocID="{0D3024D8-ECD5-E543-926F-B476D4B057E5}" presName="accentRepeatNode" presStyleLbl="solidAlignAcc1" presStyleIdx="9" presStyleCnt="14"/>
      <dgm:spPr/>
    </dgm:pt>
    <dgm:pt modelId="{22C6759E-A15F-6C43-B74C-9EE5B86AAB5A}" type="pres">
      <dgm:prSet presAssocID="{AE590F34-E275-074C-A1C8-66E292E81EB4}" presName="text6" presStyleCnt="0"/>
      <dgm:spPr/>
    </dgm:pt>
    <dgm:pt modelId="{6D4BB6AE-27BE-5D49-979E-D0D7C8C2D90F}" type="pres">
      <dgm:prSet presAssocID="{AE590F34-E275-074C-A1C8-66E292E81EB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47614-96F5-C84F-819E-6836AC54218B}" type="pres">
      <dgm:prSet presAssocID="{AE590F34-E275-074C-A1C8-66E292E81EB4}" presName="textaccent6" presStyleCnt="0"/>
      <dgm:spPr/>
    </dgm:pt>
    <dgm:pt modelId="{6A29F6E4-03AD-CE47-8014-715D82A7B639}" type="pres">
      <dgm:prSet presAssocID="{AE590F34-E275-074C-A1C8-66E292E81EB4}" presName="accentRepeatNode" presStyleLbl="solidAlignAcc1" presStyleIdx="10" presStyleCnt="14"/>
      <dgm:spPr/>
    </dgm:pt>
    <dgm:pt modelId="{561A2DA4-A636-AD4E-96A8-F7D1EC3801C5}" type="pres">
      <dgm:prSet presAssocID="{EFF47989-3313-C344-83CA-F558E3B43E70}" presName="image6" presStyleCnt="0"/>
      <dgm:spPr/>
    </dgm:pt>
    <dgm:pt modelId="{D72089EF-A7EF-BB4A-ADAF-652D13FFCA1A}" type="pres">
      <dgm:prSet presAssocID="{EFF47989-3313-C344-83CA-F558E3B43E70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74831EA7-FDA7-DD4D-A349-99593DCA308A}" type="pres">
      <dgm:prSet presAssocID="{EFF47989-3313-C344-83CA-F558E3B43E70}" presName="imageaccent6" presStyleCnt="0"/>
      <dgm:spPr/>
    </dgm:pt>
    <dgm:pt modelId="{0B31616C-C9F3-624E-92A5-A353098D7AAD}" type="pres">
      <dgm:prSet presAssocID="{EFF47989-3313-C344-83CA-F558E3B43E70}" presName="accentRepeatNode" presStyleLbl="solidAlignAcc1" presStyleIdx="11" presStyleCnt="14"/>
      <dgm:spPr/>
    </dgm:pt>
    <dgm:pt modelId="{B0F60001-42DC-DF4A-933C-BAC2C2C93777}" type="pres">
      <dgm:prSet presAssocID="{1CC49BA7-F604-E346-8D5F-EDE5B43848A8}" presName="text7" presStyleCnt="0"/>
      <dgm:spPr/>
    </dgm:pt>
    <dgm:pt modelId="{80B3FF43-CD4F-CD4C-ACE3-8CA424D6C88F}" type="pres">
      <dgm:prSet presAssocID="{1CC49BA7-F604-E346-8D5F-EDE5B43848A8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84122-9A47-4A4C-AEF5-FE91A0E0E186}" type="pres">
      <dgm:prSet presAssocID="{1CC49BA7-F604-E346-8D5F-EDE5B43848A8}" presName="textaccent7" presStyleCnt="0"/>
      <dgm:spPr/>
    </dgm:pt>
    <dgm:pt modelId="{F364CF90-7F17-DF49-8494-77AB9DDDD159}" type="pres">
      <dgm:prSet presAssocID="{1CC49BA7-F604-E346-8D5F-EDE5B43848A8}" presName="accentRepeatNode" presStyleLbl="solidAlignAcc1" presStyleIdx="12" presStyleCnt="14"/>
      <dgm:spPr/>
    </dgm:pt>
    <dgm:pt modelId="{42D7EEF8-0AE0-0A43-A363-14D86998F5F1}" type="pres">
      <dgm:prSet presAssocID="{AB97040F-3995-CC4D-97E4-2105EACE38FC}" presName="image7" presStyleCnt="0"/>
      <dgm:spPr/>
    </dgm:pt>
    <dgm:pt modelId="{E5A91CAD-F064-614F-AA12-F1AA81394AE1}" type="pres">
      <dgm:prSet presAssocID="{AB97040F-3995-CC4D-97E4-2105EACE38FC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1239D0B9-06F3-6940-A648-AF1A6DFB60F5}" type="pres">
      <dgm:prSet presAssocID="{AB97040F-3995-CC4D-97E4-2105EACE38FC}" presName="imageaccent7" presStyleCnt="0"/>
      <dgm:spPr/>
    </dgm:pt>
    <dgm:pt modelId="{26217494-17E6-3B44-BBD4-EAF9C6CEFFCB}" type="pres">
      <dgm:prSet presAssocID="{AB97040F-3995-CC4D-97E4-2105EACE38FC}" presName="accentRepeatNode" presStyleLbl="solidAlignAcc1" presStyleIdx="13" presStyleCnt="14"/>
      <dgm:spPr/>
    </dgm:pt>
  </dgm:ptLst>
  <dgm:cxnLst>
    <dgm:cxn modelId="{CE64B475-DA07-3543-8DCA-600A32698A6F}" srcId="{A3A32BF2-D158-3D4B-B3A9-65284D77773F}" destId="{FCB3B257-4940-F449-84C8-4B618501B34F}" srcOrd="1" destOrd="0" parTransId="{2BA99B0E-5D1D-C947-8290-A959D3F83A66}" sibTransId="{9A93D151-4261-AE46-BF2F-39F6FCC27AB3}"/>
    <dgm:cxn modelId="{72BE2D7E-727A-8844-8D10-6030BF05C86F}" srcId="{A3A32BF2-D158-3D4B-B3A9-65284D77773F}" destId="{8A2E1B8B-66FA-9345-BFF9-D1E43D3BEBEC}" srcOrd="2" destOrd="0" parTransId="{DF6182AA-052B-2D42-95F8-8A013ACD3D24}" sibTransId="{5E85BBC9-3A30-544B-B8DD-AD29316FD7C3}"/>
    <dgm:cxn modelId="{16D1A11D-B4CF-9C4D-AA74-1A142365560B}" type="presOf" srcId="{1CC49BA7-F604-E346-8D5F-EDE5B43848A8}" destId="{80B3FF43-CD4F-CD4C-ACE3-8CA424D6C88F}" srcOrd="0" destOrd="0" presId="urn:microsoft.com/office/officeart/2008/layout/HexagonCluster"/>
    <dgm:cxn modelId="{1471B278-28AA-7E45-B5B2-851A4640874B}" srcId="{A3A32BF2-D158-3D4B-B3A9-65284D77773F}" destId="{1CC49BA7-F604-E346-8D5F-EDE5B43848A8}" srcOrd="6" destOrd="0" parTransId="{BE9D1652-5A9E-D043-9177-4F362CEB5294}" sibTransId="{AB97040F-3995-CC4D-97E4-2105EACE38FC}"/>
    <dgm:cxn modelId="{8CA4A9A5-10BF-834B-97D6-74144FE68CA1}" type="presOf" srcId="{9A93D151-4261-AE46-BF2F-39F6FCC27AB3}" destId="{5657E746-B55B-F448-9840-CF4A60514B47}" srcOrd="0" destOrd="0" presId="urn:microsoft.com/office/officeart/2008/layout/HexagonCluster"/>
    <dgm:cxn modelId="{04F79E9F-7906-4040-BFB6-091348789C07}" type="presOf" srcId="{3B8971E0-52CD-EC4A-97D8-B76453A31624}" destId="{83951C3D-1AD1-0F42-B9D0-BD0D2F93A2DD}" srcOrd="0" destOrd="0" presId="urn:microsoft.com/office/officeart/2008/layout/HexagonCluster"/>
    <dgm:cxn modelId="{CC8CD2D2-3AD0-9F44-A32F-C4616E078851}" type="presOf" srcId="{A3A32BF2-D158-3D4B-B3A9-65284D77773F}" destId="{03753781-3A1A-6A47-9966-902F0AC62B62}" srcOrd="0" destOrd="0" presId="urn:microsoft.com/office/officeart/2008/layout/HexagonCluster"/>
    <dgm:cxn modelId="{CB195811-5C5E-584B-B348-0D282399ED15}" type="presOf" srcId="{5E85BBC9-3A30-544B-B8DD-AD29316FD7C3}" destId="{227AE59B-423C-4C45-9B84-2C4B538FD154}" srcOrd="0" destOrd="0" presId="urn:microsoft.com/office/officeart/2008/layout/HexagonCluster"/>
    <dgm:cxn modelId="{47804A5F-6E4B-6944-B525-D380AB2AA88B}" srcId="{A3A32BF2-D158-3D4B-B3A9-65284D77773F}" destId="{3B8971E0-52CD-EC4A-97D8-B76453A31624}" srcOrd="4" destOrd="0" parTransId="{BBA1FCA8-78DF-A54B-89D7-3C5057ECE325}" sibTransId="{0D3024D8-ECD5-E543-926F-B476D4B057E5}"/>
    <dgm:cxn modelId="{87C3B06D-3B40-7D45-9A44-EF27ED306F66}" type="presOf" srcId="{EFF47989-3313-C344-83CA-F558E3B43E70}" destId="{D72089EF-A7EF-BB4A-ADAF-652D13FFCA1A}" srcOrd="0" destOrd="0" presId="urn:microsoft.com/office/officeart/2008/layout/HexagonCluster"/>
    <dgm:cxn modelId="{A9588F6A-A88E-C446-B5AA-88E811B7BB9F}" type="presOf" srcId="{D6D132C9-80B8-EB49-B4A4-C79584E0059D}" destId="{B5FF5DC3-A8F3-1849-BB6A-51A6256EF036}" srcOrd="0" destOrd="0" presId="urn:microsoft.com/office/officeart/2008/layout/HexagonCluster"/>
    <dgm:cxn modelId="{E402ADBC-7997-BD45-9350-4F9D74690797}" type="presOf" srcId="{AE590F34-E275-074C-A1C8-66E292E81EB4}" destId="{6D4BB6AE-27BE-5D49-979E-D0D7C8C2D90F}" srcOrd="0" destOrd="0" presId="urn:microsoft.com/office/officeart/2008/layout/HexagonCluster"/>
    <dgm:cxn modelId="{DB74F485-202D-354E-AAFF-2ED17BB8B1F1}" srcId="{A3A32BF2-D158-3D4B-B3A9-65284D77773F}" destId="{AE590F34-E275-074C-A1C8-66E292E81EB4}" srcOrd="5" destOrd="0" parTransId="{01EE5560-25B2-8443-852F-934C922204A1}" sibTransId="{EFF47989-3313-C344-83CA-F558E3B43E70}"/>
    <dgm:cxn modelId="{50D07A3F-FBC7-A44D-BFA5-58CCEF132068}" type="presOf" srcId="{0ED94BC8-A672-D44E-88C3-ABDE10712256}" destId="{8F29CB4F-051C-4844-9F5C-7A7AEDEEDC2C}" srcOrd="0" destOrd="0" presId="urn:microsoft.com/office/officeart/2008/layout/HexagonCluster"/>
    <dgm:cxn modelId="{6F87C49A-F65E-5544-96B5-1FB7C83CF1FF}" type="presOf" srcId="{336B10A5-6106-434C-AAE1-4713F98DC223}" destId="{81D86333-B38D-CA49-AFA3-C3AE487A2862}" srcOrd="0" destOrd="0" presId="urn:microsoft.com/office/officeart/2008/layout/HexagonCluster"/>
    <dgm:cxn modelId="{398BB048-C3EA-3B4B-BB7B-F4CCAB7DD43D}" type="presOf" srcId="{1BBE8610-B82D-334E-B5B4-E9C2411919A3}" destId="{EBD502B0-4ED4-1649-8C64-C4F596333048}" srcOrd="0" destOrd="0" presId="urn:microsoft.com/office/officeart/2008/layout/HexagonCluster"/>
    <dgm:cxn modelId="{789D8CE6-739E-1E44-9AF7-B23560245E67}" type="presOf" srcId="{8A2E1B8B-66FA-9345-BFF9-D1E43D3BEBEC}" destId="{6E20FCC3-D7E2-5A4C-9805-4496E2999AC1}" srcOrd="0" destOrd="0" presId="urn:microsoft.com/office/officeart/2008/layout/HexagonCluster"/>
    <dgm:cxn modelId="{7935758E-6BA3-7543-8303-DB467B8DBD47}" type="presOf" srcId="{FCB3B257-4940-F449-84C8-4B618501B34F}" destId="{773B37BC-AB58-E14D-85A2-B6A597BD78F7}" srcOrd="0" destOrd="0" presId="urn:microsoft.com/office/officeart/2008/layout/HexagonCluster"/>
    <dgm:cxn modelId="{FAFF00E1-6B69-F349-B17F-2EA1FCE10899}" type="presOf" srcId="{AB97040F-3995-CC4D-97E4-2105EACE38FC}" destId="{E5A91CAD-F064-614F-AA12-F1AA81394AE1}" srcOrd="0" destOrd="0" presId="urn:microsoft.com/office/officeart/2008/layout/HexagonCluster"/>
    <dgm:cxn modelId="{4A91B9FE-01CA-4B45-B84C-A852ECD34969}" type="presOf" srcId="{0D3024D8-ECD5-E543-926F-B476D4B057E5}" destId="{44ADA5DC-DADD-F349-9A69-7C1FFC9E43DB}" srcOrd="0" destOrd="0" presId="urn:microsoft.com/office/officeart/2008/layout/HexagonCluster"/>
    <dgm:cxn modelId="{A7AE34F9-29A9-C44F-B35B-0C9D5DCAA963}" srcId="{A3A32BF2-D158-3D4B-B3A9-65284D77773F}" destId="{1BBE8610-B82D-334E-B5B4-E9C2411919A3}" srcOrd="3" destOrd="0" parTransId="{4FC4D389-71E3-F94F-AD49-0D6CFC120784}" sibTransId="{D6D132C9-80B8-EB49-B4A4-C79584E0059D}"/>
    <dgm:cxn modelId="{E8024B7C-4962-A640-8A33-06089C91A2CB}" srcId="{A3A32BF2-D158-3D4B-B3A9-65284D77773F}" destId="{336B10A5-6106-434C-AAE1-4713F98DC223}" srcOrd="0" destOrd="0" parTransId="{461F2735-63F2-D840-A7B5-46362B7D7B4B}" sibTransId="{0ED94BC8-A672-D44E-88C3-ABDE10712256}"/>
    <dgm:cxn modelId="{A86FA273-9F83-904C-9647-5B88E9BFA14F}" type="presParOf" srcId="{03753781-3A1A-6A47-9966-902F0AC62B62}" destId="{84C0A2E9-B1BA-5547-A965-32B3C05648EB}" srcOrd="0" destOrd="0" presId="urn:microsoft.com/office/officeart/2008/layout/HexagonCluster"/>
    <dgm:cxn modelId="{190156F3-E540-8C49-B6F6-0B95F91C9C6A}" type="presParOf" srcId="{84C0A2E9-B1BA-5547-A965-32B3C05648EB}" destId="{81D86333-B38D-CA49-AFA3-C3AE487A2862}" srcOrd="0" destOrd="0" presId="urn:microsoft.com/office/officeart/2008/layout/HexagonCluster"/>
    <dgm:cxn modelId="{4BB535E8-FED0-F249-A723-C18D0EE1F8A5}" type="presParOf" srcId="{03753781-3A1A-6A47-9966-902F0AC62B62}" destId="{1A6CF435-E861-F44C-AA81-1CF1B08969B7}" srcOrd="1" destOrd="0" presId="urn:microsoft.com/office/officeart/2008/layout/HexagonCluster"/>
    <dgm:cxn modelId="{C6EDC5E5-CC00-484E-A31A-F5A3750379EC}" type="presParOf" srcId="{1A6CF435-E861-F44C-AA81-1CF1B08969B7}" destId="{85FFD487-FBE6-9647-81D6-3F62EC99661A}" srcOrd="0" destOrd="0" presId="urn:microsoft.com/office/officeart/2008/layout/HexagonCluster"/>
    <dgm:cxn modelId="{A51BE7A1-B57B-3F4B-996E-43362715777C}" type="presParOf" srcId="{03753781-3A1A-6A47-9966-902F0AC62B62}" destId="{1265BC2A-16CB-AF4B-8207-375275CB0E5F}" srcOrd="2" destOrd="0" presId="urn:microsoft.com/office/officeart/2008/layout/HexagonCluster"/>
    <dgm:cxn modelId="{A0597845-0F50-BE43-8047-6CF80E9192C5}" type="presParOf" srcId="{1265BC2A-16CB-AF4B-8207-375275CB0E5F}" destId="{8F29CB4F-051C-4844-9F5C-7A7AEDEEDC2C}" srcOrd="0" destOrd="0" presId="urn:microsoft.com/office/officeart/2008/layout/HexagonCluster"/>
    <dgm:cxn modelId="{1F9F04C4-C253-C340-BAED-55C227D02091}" type="presParOf" srcId="{03753781-3A1A-6A47-9966-902F0AC62B62}" destId="{1D0A83C1-2CE4-C84E-A41F-044A0ECEBD3B}" srcOrd="3" destOrd="0" presId="urn:microsoft.com/office/officeart/2008/layout/HexagonCluster"/>
    <dgm:cxn modelId="{EA931458-868B-4042-BE4B-DEBA3584BA3B}" type="presParOf" srcId="{1D0A83C1-2CE4-C84E-A41F-044A0ECEBD3B}" destId="{51FFEE4D-4F12-974E-94F9-3F59928455FA}" srcOrd="0" destOrd="0" presId="urn:microsoft.com/office/officeart/2008/layout/HexagonCluster"/>
    <dgm:cxn modelId="{FD39E221-F03B-C34D-87EE-9728D1634303}" type="presParOf" srcId="{03753781-3A1A-6A47-9966-902F0AC62B62}" destId="{F450C99B-2C04-7744-9B46-C3A52B8782FA}" srcOrd="4" destOrd="0" presId="urn:microsoft.com/office/officeart/2008/layout/HexagonCluster"/>
    <dgm:cxn modelId="{5F96A1E3-FEC2-E048-8062-7F133A7953FB}" type="presParOf" srcId="{F450C99B-2C04-7744-9B46-C3A52B8782FA}" destId="{773B37BC-AB58-E14D-85A2-B6A597BD78F7}" srcOrd="0" destOrd="0" presId="urn:microsoft.com/office/officeart/2008/layout/HexagonCluster"/>
    <dgm:cxn modelId="{D57C682A-475E-5F4A-9DB7-CE0D47760B3C}" type="presParOf" srcId="{03753781-3A1A-6A47-9966-902F0AC62B62}" destId="{981D6C65-47B5-4D49-84CF-2BD86A0E91D9}" srcOrd="5" destOrd="0" presId="urn:microsoft.com/office/officeart/2008/layout/HexagonCluster"/>
    <dgm:cxn modelId="{C5B6E145-18C1-A24E-9401-070A8D9979DF}" type="presParOf" srcId="{981D6C65-47B5-4D49-84CF-2BD86A0E91D9}" destId="{EC87A5D3-A1CB-3241-B66E-7581879AD076}" srcOrd="0" destOrd="0" presId="urn:microsoft.com/office/officeart/2008/layout/HexagonCluster"/>
    <dgm:cxn modelId="{6B0CC891-E19A-6349-B3C0-18752AFD709C}" type="presParOf" srcId="{03753781-3A1A-6A47-9966-902F0AC62B62}" destId="{18832DDE-4A9B-004E-82A8-ADD6175F34D5}" srcOrd="6" destOrd="0" presId="urn:microsoft.com/office/officeart/2008/layout/HexagonCluster"/>
    <dgm:cxn modelId="{C91713A2-9181-F74D-8447-F48390E8DFC1}" type="presParOf" srcId="{18832DDE-4A9B-004E-82A8-ADD6175F34D5}" destId="{5657E746-B55B-F448-9840-CF4A60514B47}" srcOrd="0" destOrd="0" presId="urn:microsoft.com/office/officeart/2008/layout/HexagonCluster"/>
    <dgm:cxn modelId="{07E1A1A6-ADC9-2744-ADAC-FA4A28209E9C}" type="presParOf" srcId="{03753781-3A1A-6A47-9966-902F0AC62B62}" destId="{391111CA-7913-9E4A-87D9-B17BC2B2A402}" srcOrd="7" destOrd="0" presId="urn:microsoft.com/office/officeart/2008/layout/HexagonCluster"/>
    <dgm:cxn modelId="{B6ACE08D-5819-9943-A3ED-C9CCC02C1A12}" type="presParOf" srcId="{391111CA-7913-9E4A-87D9-B17BC2B2A402}" destId="{4D5A8D4A-0971-4B4C-B071-77E7A36499DB}" srcOrd="0" destOrd="0" presId="urn:microsoft.com/office/officeart/2008/layout/HexagonCluster"/>
    <dgm:cxn modelId="{9D258103-7E66-C14B-BD1D-CEEBBC12BDB4}" type="presParOf" srcId="{03753781-3A1A-6A47-9966-902F0AC62B62}" destId="{1737D880-E7DC-DB4F-A6DE-4EB0A5A8E2C3}" srcOrd="8" destOrd="0" presId="urn:microsoft.com/office/officeart/2008/layout/HexagonCluster"/>
    <dgm:cxn modelId="{F7E31D55-1E2B-524C-A167-0AE2AE9C133B}" type="presParOf" srcId="{1737D880-E7DC-DB4F-A6DE-4EB0A5A8E2C3}" destId="{6E20FCC3-D7E2-5A4C-9805-4496E2999AC1}" srcOrd="0" destOrd="0" presId="urn:microsoft.com/office/officeart/2008/layout/HexagonCluster"/>
    <dgm:cxn modelId="{026CF98E-9DFD-5E4F-A16E-353F8F2E44E1}" type="presParOf" srcId="{03753781-3A1A-6A47-9966-902F0AC62B62}" destId="{084417AA-6505-DA4D-9C1E-FF9E0145A626}" srcOrd="9" destOrd="0" presId="urn:microsoft.com/office/officeart/2008/layout/HexagonCluster"/>
    <dgm:cxn modelId="{3AE86ABA-DEB8-2F40-826A-A770A34E7CEA}" type="presParOf" srcId="{084417AA-6505-DA4D-9C1E-FF9E0145A626}" destId="{AA56D2B7-728B-EF4D-845D-173B9772EF04}" srcOrd="0" destOrd="0" presId="urn:microsoft.com/office/officeart/2008/layout/HexagonCluster"/>
    <dgm:cxn modelId="{158BDE1B-08D3-404E-9D64-EF07D22C994C}" type="presParOf" srcId="{03753781-3A1A-6A47-9966-902F0AC62B62}" destId="{A21A7A9A-2812-EE4C-BDD9-CBC208808D4E}" srcOrd="10" destOrd="0" presId="urn:microsoft.com/office/officeart/2008/layout/HexagonCluster"/>
    <dgm:cxn modelId="{D17652C5-8EB2-FB45-9BC5-CD1334A8A94E}" type="presParOf" srcId="{A21A7A9A-2812-EE4C-BDD9-CBC208808D4E}" destId="{227AE59B-423C-4C45-9B84-2C4B538FD154}" srcOrd="0" destOrd="0" presId="urn:microsoft.com/office/officeart/2008/layout/HexagonCluster"/>
    <dgm:cxn modelId="{597FDC51-35F5-6146-A734-6A3DD9929A50}" type="presParOf" srcId="{03753781-3A1A-6A47-9966-902F0AC62B62}" destId="{B5F6DF67-927D-A740-9455-B453AC735641}" srcOrd="11" destOrd="0" presId="urn:microsoft.com/office/officeart/2008/layout/HexagonCluster"/>
    <dgm:cxn modelId="{823D14BC-5184-F343-8C64-C733D4B46F9E}" type="presParOf" srcId="{B5F6DF67-927D-A740-9455-B453AC735641}" destId="{5A5A0D26-32A3-C841-8904-EE9FD34EFB36}" srcOrd="0" destOrd="0" presId="urn:microsoft.com/office/officeart/2008/layout/HexagonCluster"/>
    <dgm:cxn modelId="{2B57A40E-71EE-5248-ABAD-63B885325E9B}" type="presParOf" srcId="{03753781-3A1A-6A47-9966-902F0AC62B62}" destId="{C46D263C-F1F1-394A-B49B-9AD80A57919B}" srcOrd="12" destOrd="0" presId="urn:microsoft.com/office/officeart/2008/layout/HexagonCluster"/>
    <dgm:cxn modelId="{2C865EEC-BCC2-E341-B0BB-5914A8084767}" type="presParOf" srcId="{C46D263C-F1F1-394A-B49B-9AD80A57919B}" destId="{EBD502B0-4ED4-1649-8C64-C4F596333048}" srcOrd="0" destOrd="0" presId="urn:microsoft.com/office/officeart/2008/layout/HexagonCluster"/>
    <dgm:cxn modelId="{285BD520-8FF7-AB40-A783-776CE6FB3B07}" type="presParOf" srcId="{03753781-3A1A-6A47-9966-902F0AC62B62}" destId="{9623ECED-EA97-9742-A4F9-19B4D4C271AA}" srcOrd="13" destOrd="0" presId="urn:microsoft.com/office/officeart/2008/layout/HexagonCluster"/>
    <dgm:cxn modelId="{673A9831-9573-3243-BF4E-813F915E4FD9}" type="presParOf" srcId="{9623ECED-EA97-9742-A4F9-19B4D4C271AA}" destId="{FDEF1AD1-EDCB-704C-88ED-A0CFBC7B24EC}" srcOrd="0" destOrd="0" presId="urn:microsoft.com/office/officeart/2008/layout/HexagonCluster"/>
    <dgm:cxn modelId="{C4BAC3F9-6B45-3740-9FE6-D8F2C9EBC5BC}" type="presParOf" srcId="{03753781-3A1A-6A47-9966-902F0AC62B62}" destId="{B0EAA6D8-0259-094B-82FE-D68667F248A5}" srcOrd="14" destOrd="0" presId="urn:microsoft.com/office/officeart/2008/layout/HexagonCluster"/>
    <dgm:cxn modelId="{BC165B72-CFB1-3F46-9AA1-5B4821D566FC}" type="presParOf" srcId="{B0EAA6D8-0259-094B-82FE-D68667F248A5}" destId="{B5FF5DC3-A8F3-1849-BB6A-51A6256EF036}" srcOrd="0" destOrd="0" presId="urn:microsoft.com/office/officeart/2008/layout/HexagonCluster"/>
    <dgm:cxn modelId="{D1C8AB9E-6098-1C43-9D1B-89F2AD9D7E94}" type="presParOf" srcId="{03753781-3A1A-6A47-9966-902F0AC62B62}" destId="{73728957-92CF-FB4F-9D6F-D15B6CD29E04}" srcOrd="15" destOrd="0" presId="urn:microsoft.com/office/officeart/2008/layout/HexagonCluster"/>
    <dgm:cxn modelId="{FC971B32-97A5-F74F-A8C0-CA060DFAE69A}" type="presParOf" srcId="{73728957-92CF-FB4F-9D6F-D15B6CD29E04}" destId="{2C217FB3-AD45-1F40-9EF3-CD333A72179A}" srcOrd="0" destOrd="0" presId="urn:microsoft.com/office/officeart/2008/layout/HexagonCluster"/>
    <dgm:cxn modelId="{1CC36B6A-D390-9048-B15D-9F8D8D151581}" type="presParOf" srcId="{03753781-3A1A-6A47-9966-902F0AC62B62}" destId="{83A7636F-1A84-B344-B16E-2049F870E054}" srcOrd="16" destOrd="0" presId="urn:microsoft.com/office/officeart/2008/layout/HexagonCluster"/>
    <dgm:cxn modelId="{9B832A55-FB21-9C4A-B111-2BB1397AD63F}" type="presParOf" srcId="{83A7636F-1A84-B344-B16E-2049F870E054}" destId="{83951C3D-1AD1-0F42-B9D0-BD0D2F93A2DD}" srcOrd="0" destOrd="0" presId="urn:microsoft.com/office/officeart/2008/layout/HexagonCluster"/>
    <dgm:cxn modelId="{19CE7F63-8601-EC44-8B7B-1F6728D29410}" type="presParOf" srcId="{03753781-3A1A-6A47-9966-902F0AC62B62}" destId="{7E022851-AA5C-F74A-8302-3D578B1A3B76}" srcOrd="17" destOrd="0" presId="urn:microsoft.com/office/officeart/2008/layout/HexagonCluster"/>
    <dgm:cxn modelId="{2D5E9EF4-C9F9-0545-9476-701A780FD1E1}" type="presParOf" srcId="{7E022851-AA5C-F74A-8302-3D578B1A3B76}" destId="{8E865E40-6384-E442-AAC1-ABF8292ECBF7}" srcOrd="0" destOrd="0" presId="urn:microsoft.com/office/officeart/2008/layout/HexagonCluster"/>
    <dgm:cxn modelId="{607C95A1-296C-5846-9185-0E8DFCD8CC9F}" type="presParOf" srcId="{03753781-3A1A-6A47-9966-902F0AC62B62}" destId="{C06C0BBD-3A12-F74D-AB28-C57E604C97F5}" srcOrd="18" destOrd="0" presId="urn:microsoft.com/office/officeart/2008/layout/HexagonCluster"/>
    <dgm:cxn modelId="{E4493126-1712-C64C-900B-5555666D30AA}" type="presParOf" srcId="{C06C0BBD-3A12-F74D-AB28-C57E604C97F5}" destId="{44ADA5DC-DADD-F349-9A69-7C1FFC9E43DB}" srcOrd="0" destOrd="0" presId="urn:microsoft.com/office/officeart/2008/layout/HexagonCluster"/>
    <dgm:cxn modelId="{939A29FF-578A-BE4F-8C18-9BC4C90C4122}" type="presParOf" srcId="{03753781-3A1A-6A47-9966-902F0AC62B62}" destId="{2CC993D6-312E-E548-8202-A4FCE13105CA}" srcOrd="19" destOrd="0" presId="urn:microsoft.com/office/officeart/2008/layout/HexagonCluster"/>
    <dgm:cxn modelId="{2D7B97CB-71CE-8844-B9C7-B1A617CD8B85}" type="presParOf" srcId="{2CC993D6-312E-E548-8202-A4FCE13105CA}" destId="{3A1F6616-BBC7-8245-8298-455764CCDA82}" srcOrd="0" destOrd="0" presId="urn:microsoft.com/office/officeart/2008/layout/HexagonCluster"/>
    <dgm:cxn modelId="{26611A40-04E6-0945-A5E1-830B01B5DFB6}" type="presParOf" srcId="{03753781-3A1A-6A47-9966-902F0AC62B62}" destId="{22C6759E-A15F-6C43-B74C-9EE5B86AAB5A}" srcOrd="20" destOrd="0" presId="urn:microsoft.com/office/officeart/2008/layout/HexagonCluster"/>
    <dgm:cxn modelId="{22708274-4D07-734B-92C5-FBA1167D968D}" type="presParOf" srcId="{22C6759E-A15F-6C43-B74C-9EE5B86AAB5A}" destId="{6D4BB6AE-27BE-5D49-979E-D0D7C8C2D90F}" srcOrd="0" destOrd="0" presId="urn:microsoft.com/office/officeart/2008/layout/HexagonCluster"/>
    <dgm:cxn modelId="{28FF8FF5-97F2-4A45-B789-7B75828FC378}" type="presParOf" srcId="{03753781-3A1A-6A47-9966-902F0AC62B62}" destId="{03847614-96F5-C84F-819E-6836AC54218B}" srcOrd="21" destOrd="0" presId="urn:microsoft.com/office/officeart/2008/layout/HexagonCluster"/>
    <dgm:cxn modelId="{E6F5C28C-8AFF-1F4A-BEF7-655000312A7D}" type="presParOf" srcId="{03847614-96F5-C84F-819E-6836AC54218B}" destId="{6A29F6E4-03AD-CE47-8014-715D82A7B639}" srcOrd="0" destOrd="0" presId="urn:microsoft.com/office/officeart/2008/layout/HexagonCluster"/>
    <dgm:cxn modelId="{A5E408CD-D15F-F44A-A147-3668F3A95912}" type="presParOf" srcId="{03753781-3A1A-6A47-9966-902F0AC62B62}" destId="{561A2DA4-A636-AD4E-96A8-F7D1EC3801C5}" srcOrd="22" destOrd="0" presId="urn:microsoft.com/office/officeart/2008/layout/HexagonCluster"/>
    <dgm:cxn modelId="{6ABF234A-5303-F944-80F0-17C169E78EE9}" type="presParOf" srcId="{561A2DA4-A636-AD4E-96A8-F7D1EC3801C5}" destId="{D72089EF-A7EF-BB4A-ADAF-652D13FFCA1A}" srcOrd="0" destOrd="0" presId="urn:microsoft.com/office/officeart/2008/layout/HexagonCluster"/>
    <dgm:cxn modelId="{E92FE3BA-34C9-D042-92E0-73C24FC97484}" type="presParOf" srcId="{03753781-3A1A-6A47-9966-902F0AC62B62}" destId="{74831EA7-FDA7-DD4D-A349-99593DCA308A}" srcOrd="23" destOrd="0" presId="urn:microsoft.com/office/officeart/2008/layout/HexagonCluster"/>
    <dgm:cxn modelId="{9E809949-D2B0-A145-95A4-4DEAA92AF717}" type="presParOf" srcId="{74831EA7-FDA7-DD4D-A349-99593DCA308A}" destId="{0B31616C-C9F3-624E-92A5-A353098D7AAD}" srcOrd="0" destOrd="0" presId="urn:microsoft.com/office/officeart/2008/layout/HexagonCluster"/>
    <dgm:cxn modelId="{460C4286-D162-1A4B-BA66-84260BC0D876}" type="presParOf" srcId="{03753781-3A1A-6A47-9966-902F0AC62B62}" destId="{B0F60001-42DC-DF4A-933C-BAC2C2C93777}" srcOrd="24" destOrd="0" presId="urn:microsoft.com/office/officeart/2008/layout/HexagonCluster"/>
    <dgm:cxn modelId="{E654DFAF-9929-364C-8866-E611FF8FB6C3}" type="presParOf" srcId="{B0F60001-42DC-DF4A-933C-BAC2C2C93777}" destId="{80B3FF43-CD4F-CD4C-ACE3-8CA424D6C88F}" srcOrd="0" destOrd="0" presId="urn:microsoft.com/office/officeart/2008/layout/HexagonCluster"/>
    <dgm:cxn modelId="{2013A665-06FE-9E4B-A245-EEC49D18813D}" type="presParOf" srcId="{03753781-3A1A-6A47-9966-902F0AC62B62}" destId="{4CD84122-9A47-4A4C-AEF5-FE91A0E0E186}" srcOrd="25" destOrd="0" presId="urn:microsoft.com/office/officeart/2008/layout/HexagonCluster"/>
    <dgm:cxn modelId="{AEFEA016-97C7-6548-BD4E-9FACFC246E77}" type="presParOf" srcId="{4CD84122-9A47-4A4C-AEF5-FE91A0E0E186}" destId="{F364CF90-7F17-DF49-8494-77AB9DDDD159}" srcOrd="0" destOrd="0" presId="urn:microsoft.com/office/officeart/2008/layout/HexagonCluster"/>
    <dgm:cxn modelId="{BEF89B70-D492-5D4F-9567-0BA98F3414E4}" type="presParOf" srcId="{03753781-3A1A-6A47-9966-902F0AC62B62}" destId="{42D7EEF8-0AE0-0A43-A363-14D86998F5F1}" srcOrd="26" destOrd="0" presId="urn:microsoft.com/office/officeart/2008/layout/HexagonCluster"/>
    <dgm:cxn modelId="{E08FED38-DC9F-5F4E-9A92-356E50A3E95C}" type="presParOf" srcId="{42D7EEF8-0AE0-0A43-A363-14D86998F5F1}" destId="{E5A91CAD-F064-614F-AA12-F1AA81394AE1}" srcOrd="0" destOrd="0" presId="urn:microsoft.com/office/officeart/2008/layout/HexagonCluster"/>
    <dgm:cxn modelId="{4D9D1939-C022-3A4C-BF6B-3D3DB0398532}" type="presParOf" srcId="{03753781-3A1A-6A47-9966-902F0AC62B62}" destId="{1239D0B9-06F3-6940-A648-AF1A6DFB60F5}" srcOrd="27" destOrd="0" presId="urn:microsoft.com/office/officeart/2008/layout/HexagonCluster"/>
    <dgm:cxn modelId="{26EC1084-FFFA-7640-A9EB-A89B6DE0E054}" type="presParOf" srcId="{1239D0B9-06F3-6940-A648-AF1A6DFB60F5}" destId="{26217494-17E6-3B44-BBD4-EAF9C6CEFFC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14478-34D6-4D3C-82B8-2FD95350323F}">
      <dsp:nvSpPr>
        <dsp:cNvPr id="0" name=""/>
        <dsp:cNvSpPr/>
      </dsp:nvSpPr>
      <dsp:spPr>
        <a:xfrm>
          <a:off x="3233261" y="3339349"/>
          <a:ext cx="2677477" cy="2677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Family</a:t>
          </a:r>
          <a:endParaRPr lang="th-TH" sz="4400" b="1" kern="1200" dirty="0"/>
        </a:p>
      </dsp:txBody>
      <dsp:txXfrm>
        <a:off x="3625368" y="3731456"/>
        <a:ext cx="1893263" cy="1893263"/>
      </dsp:txXfrm>
    </dsp:sp>
    <dsp:sp modelId="{F89B63E3-573F-4A2E-BD58-45DA6F57D394}">
      <dsp:nvSpPr>
        <dsp:cNvPr id="0" name=""/>
        <dsp:cNvSpPr/>
      </dsp:nvSpPr>
      <dsp:spPr>
        <a:xfrm rot="12900000">
          <a:off x="1377653" y="2827058"/>
          <a:ext cx="2191394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98E22-BC6E-431C-A1FC-FE62E5E834B7}">
      <dsp:nvSpPr>
        <dsp:cNvPr id="0" name=""/>
        <dsp:cNvSpPr/>
      </dsp:nvSpPr>
      <dsp:spPr>
        <a:xfrm>
          <a:off x="304006" y="1562691"/>
          <a:ext cx="2543603" cy="20348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Anatomy </a:t>
          </a:r>
          <a:endParaRPr lang="th-TH" sz="3200" b="1" kern="1200" dirty="0"/>
        </a:p>
      </dsp:txBody>
      <dsp:txXfrm>
        <a:off x="363606" y="1622291"/>
        <a:ext cx="2424403" cy="1915682"/>
      </dsp:txXfrm>
    </dsp:sp>
    <dsp:sp modelId="{BF9B43E9-5C29-4B04-89F3-9B6B65AE2E18}">
      <dsp:nvSpPr>
        <dsp:cNvPr id="0" name=""/>
        <dsp:cNvSpPr/>
      </dsp:nvSpPr>
      <dsp:spPr>
        <a:xfrm rot="16200000">
          <a:off x="3476302" y="1734570"/>
          <a:ext cx="2191394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75FFD-A6EA-4CFC-AAF0-D8EF0E03CCBB}">
      <dsp:nvSpPr>
        <dsp:cNvPr id="0" name=""/>
        <dsp:cNvSpPr/>
      </dsp:nvSpPr>
      <dsp:spPr>
        <a:xfrm>
          <a:off x="3300198" y="2972"/>
          <a:ext cx="2543603" cy="20348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Development</a:t>
          </a:r>
          <a:endParaRPr lang="th-TH" sz="2800" b="1" kern="1200" dirty="0"/>
        </a:p>
      </dsp:txBody>
      <dsp:txXfrm>
        <a:off x="3359798" y="62572"/>
        <a:ext cx="2424403" cy="1915682"/>
      </dsp:txXfrm>
    </dsp:sp>
    <dsp:sp modelId="{35C9B5B7-F81F-419C-86BD-45484D0EB044}">
      <dsp:nvSpPr>
        <dsp:cNvPr id="0" name=""/>
        <dsp:cNvSpPr/>
      </dsp:nvSpPr>
      <dsp:spPr>
        <a:xfrm rot="19500000">
          <a:off x="5574951" y="2827058"/>
          <a:ext cx="2191394" cy="7630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70601-8FAD-4117-9AD4-E46D2684A9FF}">
      <dsp:nvSpPr>
        <dsp:cNvPr id="0" name=""/>
        <dsp:cNvSpPr/>
      </dsp:nvSpPr>
      <dsp:spPr>
        <a:xfrm>
          <a:off x="6296389" y="1562691"/>
          <a:ext cx="2543603" cy="20348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Function</a:t>
          </a:r>
          <a:endParaRPr lang="th-TH" sz="3200" b="1" kern="1200" dirty="0"/>
        </a:p>
      </dsp:txBody>
      <dsp:txXfrm>
        <a:off x="6355989" y="1622291"/>
        <a:ext cx="2424403" cy="1915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86333-B38D-CA49-AFA3-C3AE487A2862}">
      <dsp:nvSpPr>
        <dsp:cNvPr id="0" name=""/>
        <dsp:cNvSpPr/>
      </dsp:nvSpPr>
      <dsp:spPr>
        <a:xfrm>
          <a:off x="1484071" y="2984261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values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751187" y="3213627"/>
        <a:ext cx="1190326" cy="1022102"/>
      </dsp:txXfrm>
    </dsp:sp>
    <dsp:sp modelId="{85FFD487-FBE6-9647-81D6-3F62EC99661A}">
      <dsp:nvSpPr>
        <dsp:cNvPr id="0" name=""/>
        <dsp:cNvSpPr/>
      </dsp:nvSpPr>
      <dsp:spPr>
        <a:xfrm>
          <a:off x="1525219" y="364625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9CB4F-051C-4844-9F5C-7A7AEDEEDC2C}">
      <dsp:nvSpPr>
        <dsp:cNvPr id="0" name=""/>
        <dsp:cNvSpPr/>
      </dsp:nvSpPr>
      <dsp:spPr>
        <a:xfrm>
          <a:off x="0" y="2154077"/>
          <a:ext cx="1724558" cy="15035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FEE4D-4F12-974E-94F9-3F59928455FA}">
      <dsp:nvSpPr>
        <dsp:cNvPr id="0" name=""/>
        <dsp:cNvSpPr/>
      </dsp:nvSpPr>
      <dsp:spPr>
        <a:xfrm>
          <a:off x="1181404" y="3449778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575768"/>
              <a:satOff val="-3184"/>
              <a:lumOff val="-2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B37BC-AB58-E14D-85A2-B6A597BD78F7}">
      <dsp:nvSpPr>
        <dsp:cNvPr id="0" name=""/>
        <dsp:cNvSpPr/>
      </dsp:nvSpPr>
      <dsp:spPr>
        <a:xfrm>
          <a:off x="2968142" y="2160955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247497"/>
            <a:satOff val="-6898"/>
            <a:lumOff val="-588"/>
            <a:alphaOff val="0"/>
          </a:schemeClr>
        </a:solidFill>
        <a:ln w="10000" cap="flat" cmpd="sng" algn="ctr">
          <a:solidFill>
            <a:schemeClr val="accent4">
              <a:hueOff val="1247497"/>
              <a:satOff val="-6898"/>
              <a:lumOff val="-58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percep</a:t>
          </a: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tion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235258" y="2390321"/>
        <a:ext cx="1190326" cy="1022102"/>
      </dsp:txXfrm>
    </dsp:sp>
    <dsp:sp modelId="{EC87A5D3-A1CB-3241-B66E-7581879AD076}">
      <dsp:nvSpPr>
        <dsp:cNvPr id="0" name=""/>
        <dsp:cNvSpPr/>
      </dsp:nvSpPr>
      <dsp:spPr>
        <a:xfrm>
          <a:off x="4155033" y="3441963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1151535"/>
              <a:satOff val="-6367"/>
              <a:lumOff val="-5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7E746-B55B-F448-9840-CF4A60514B47}">
      <dsp:nvSpPr>
        <dsp:cNvPr id="0" name=""/>
        <dsp:cNvSpPr/>
      </dsp:nvSpPr>
      <dsp:spPr>
        <a:xfrm>
          <a:off x="4451299" y="2980912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1247497"/>
              <a:satOff val="-6898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A8D4A-0971-4B4C-B071-77E7A36499DB}">
      <dsp:nvSpPr>
        <dsp:cNvPr id="0" name=""/>
        <dsp:cNvSpPr/>
      </dsp:nvSpPr>
      <dsp:spPr>
        <a:xfrm>
          <a:off x="4493361" y="364011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1727303"/>
              <a:satOff val="-9551"/>
              <a:lumOff val="-8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0FCC3-D7E2-5A4C-9805-4496E2999AC1}">
      <dsp:nvSpPr>
        <dsp:cNvPr id="0" name=""/>
        <dsp:cNvSpPr/>
      </dsp:nvSpPr>
      <dsp:spPr>
        <a:xfrm>
          <a:off x="1484071" y="1347138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100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context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751187" y="1576504"/>
        <a:ext cx="1190326" cy="1022102"/>
      </dsp:txXfrm>
    </dsp:sp>
    <dsp:sp modelId="{AA56D2B7-728B-EF4D-845D-173B9772EF04}">
      <dsp:nvSpPr>
        <dsp:cNvPr id="0" name=""/>
        <dsp:cNvSpPr/>
      </dsp:nvSpPr>
      <dsp:spPr>
        <a:xfrm>
          <a:off x="2658160" y="1367232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2303071"/>
              <a:satOff val="-12734"/>
              <a:lumOff val="-10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AE59B-423C-4C45-9B84-2C4B538FD154}">
      <dsp:nvSpPr>
        <dsp:cNvPr id="0" name=""/>
        <dsp:cNvSpPr/>
      </dsp:nvSpPr>
      <dsp:spPr>
        <a:xfrm>
          <a:off x="2968142" y="523831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A0D26-32A3-C841-8904-EE9FD34EFB36}">
      <dsp:nvSpPr>
        <dsp:cNvPr id="0" name=""/>
        <dsp:cNvSpPr/>
      </dsp:nvSpPr>
      <dsp:spPr>
        <a:xfrm>
          <a:off x="3016605" y="117968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2878838"/>
              <a:satOff val="-15918"/>
              <a:lumOff val="-13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502B0-4ED4-1649-8C64-C4F596333048}">
      <dsp:nvSpPr>
        <dsp:cNvPr id="0" name=""/>
        <dsp:cNvSpPr/>
      </dsp:nvSpPr>
      <dsp:spPr>
        <a:xfrm>
          <a:off x="4451299" y="1343789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742490"/>
            <a:satOff val="-20694"/>
            <a:lumOff val="-1765"/>
            <a:alphaOff val="0"/>
          </a:schemeClr>
        </a:solidFill>
        <a:ln w="10000" cap="flat" cmpd="sng" algn="ctr">
          <a:solidFill>
            <a:schemeClr val="accent4">
              <a:hueOff val="3742490"/>
              <a:satOff val="-20694"/>
              <a:lumOff val="-176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well-being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718415" y="1573155"/>
        <a:ext cx="1190326" cy="1022102"/>
      </dsp:txXfrm>
    </dsp:sp>
    <dsp:sp modelId="{FDEF1AD1-EDCB-704C-88ED-A0CFBC7B24EC}">
      <dsp:nvSpPr>
        <dsp:cNvPr id="0" name=""/>
        <dsp:cNvSpPr/>
      </dsp:nvSpPr>
      <dsp:spPr>
        <a:xfrm>
          <a:off x="5943600" y="2000201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3454606"/>
              <a:satOff val="-19102"/>
              <a:lumOff val="-16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F5DC3-A8F3-1849-BB6A-51A6256EF036}">
      <dsp:nvSpPr>
        <dsp:cNvPr id="0" name=""/>
        <dsp:cNvSpPr/>
      </dsp:nvSpPr>
      <dsp:spPr>
        <a:xfrm>
          <a:off x="5935370" y="2176584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3742490"/>
              <a:satOff val="-20694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17FB3-AD45-1F40-9EF3-CD333A72179A}">
      <dsp:nvSpPr>
        <dsp:cNvPr id="0" name=""/>
        <dsp:cNvSpPr/>
      </dsp:nvSpPr>
      <dsp:spPr>
        <a:xfrm>
          <a:off x="6271869" y="2202818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030374"/>
              <a:satOff val="-22285"/>
              <a:lumOff val="-19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51C3D-1AD1-0F42-B9D0-BD0D2F93A2DD}">
      <dsp:nvSpPr>
        <dsp:cNvPr id="0" name=""/>
        <dsp:cNvSpPr/>
      </dsp:nvSpPr>
      <dsp:spPr>
        <a:xfrm>
          <a:off x="5935370" y="539460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989987"/>
            <a:satOff val="-27591"/>
            <a:lumOff val="-2353"/>
            <a:alphaOff val="0"/>
          </a:schemeClr>
        </a:solidFill>
        <a:ln w="10000" cap="flat" cmpd="sng" algn="ctr">
          <a:solidFill>
            <a:schemeClr val="accent4">
              <a:hueOff val="4989987"/>
              <a:satOff val="-27591"/>
              <a:lumOff val="-235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conse</a:t>
          </a: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quence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202486" y="768826"/>
        <a:ext cx="1190326" cy="1022102"/>
      </dsp:txXfrm>
    </dsp:sp>
    <dsp:sp modelId="{8E865E40-6384-E442-AAC1-ABF8292ECBF7}">
      <dsp:nvSpPr>
        <dsp:cNvPr id="0" name=""/>
        <dsp:cNvSpPr/>
      </dsp:nvSpPr>
      <dsp:spPr>
        <a:xfrm>
          <a:off x="7427671" y="1203129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606142"/>
              <a:satOff val="-25469"/>
              <a:lumOff val="-21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DA5DC-DADD-F349-9A69-7C1FFC9E43DB}">
      <dsp:nvSpPr>
        <dsp:cNvPr id="0" name=""/>
        <dsp:cNvSpPr/>
      </dsp:nvSpPr>
      <dsp:spPr>
        <a:xfrm>
          <a:off x="7419441" y="1365557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989987"/>
              <a:satOff val="-27591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F6616-BBC7-8245-8298-455764CCDA82}">
      <dsp:nvSpPr>
        <dsp:cNvPr id="0" name=""/>
        <dsp:cNvSpPr/>
      </dsp:nvSpPr>
      <dsp:spPr>
        <a:xfrm>
          <a:off x="7763256" y="1398490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5181909"/>
              <a:satOff val="-28653"/>
              <a:lumOff val="-24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B6AE-27BE-5D49-979E-D0D7C8C2D90F}">
      <dsp:nvSpPr>
        <dsp:cNvPr id="0" name=""/>
        <dsp:cNvSpPr/>
      </dsp:nvSpPr>
      <dsp:spPr>
        <a:xfrm>
          <a:off x="7419441" y="2999890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83"/>
            <a:satOff val="-34489"/>
            <a:lumOff val="-2941"/>
            <a:alphaOff val="0"/>
          </a:schemeClr>
        </a:solidFill>
        <a:ln w="10000" cap="flat" cmpd="sng" algn="ctr">
          <a:solidFill>
            <a:schemeClr val="accent4">
              <a:hueOff val="6237483"/>
              <a:satOff val="-34489"/>
              <a:lumOff val="-2941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resources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686557" y="3229256"/>
        <a:ext cx="1190326" cy="1022102"/>
      </dsp:txXfrm>
    </dsp:sp>
    <dsp:sp modelId="{6A29F6E4-03AD-CE47-8014-715D82A7B639}">
      <dsp:nvSpPr>
        <dsp:cNvPr id="0" name=""/>
        <dsp:cNvSpPr/>
      </dsp:nvSpPr>
      <dsp:spPr>
        <a:xfrm>
          <a:off x="7761427" y="429708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5757677"/>
              <a:satOff val="-31836"/>
              <a:lumOff val="-27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089EF-A7EF-BB4A-ADAF-652D13FFCA1A}">
      <dsp:nvSpPr>
        <dsp:cNvPr id="0" name=""/>
        <dsp:cNvSpPr/>
      </dsp:nvSpPr>
      <dsp:spPr>
        <a:xfrm>
          <a:off x="5935370" y="3810916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6237483"/>
              <a:satOff val="-34489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1616C-C9F3-624E-92A5-A353098D7AAD}">
      <dsp:nvSpPr>
        <dsp:cNvPr id="0" name=""/>
        <dsp:cNvSpPr/>
      </dsp:nvSpPr>
      <dsp:spPr>
        <a:xfrm>
          <a:off x="7441387" y="4460630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6333445"/>
              <a:satOff val="-35020"/>
              <a:lumOff val="-29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3FF43-CD4F-CD4C-ACE3-8CA424D6C88F}">
      <dsp:nvSpPr>
        <dsp:cNvPr id="0" name=""/>
        <dsp:cNvSpPr/>
      </dsp:nvSpPr>
      <dsp:spPr>
        <a:xfrm>
          <a:off x="2966313" y="3801427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484980"/>
            <a:satOff val="-41387"/>
            <a:lumOff val="-3529"/>
            <a:alphaOff val="0"/>
          </a:schemeClr>
        </a:solidFill>
        <a:ln w="10000" cap="flat" cmpd="sng" algn="ctr">
          <a:solidFill>
            <a:schemeClr val="accent4">
              <a:hueOff val="7484980"/>
              <a:satOff val="-41387"/>
              <a:lumOff val="-352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Skill </a:t>
          </a:r>
          <a:r>
            <a:rPr lang="en-US" sz="2000" b="1" kern="1200" dirty="0" smtClean="0">
              <a:solidFill>
                <a:schemeClr val="tx1"/>
              </a:solidFill>
            </a:rPr>
            <a:t>knowledge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233429" y="4030793"/>
        <a:ext cx="1190326" cy="1022102"/>
      </dsp:txXfrm>
    </dsp:sp>
    <dsp:sp modelId="{F364CF90-7F17-DF49-8494-77AB9DDDD159}">
      <dsp:nvSpPr>
        <dsp:cNvPr id="0" name=""/>
        <dsp:cNvSpPr/>
      </dsp:nvSpPr>
      <dsp:spPr>
        <a:xfrm>
          <a:off x="3015691" y="4457839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6909212"/>
              <a:satOff val="-38203"/>
              <a:lumOff val="-3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91CAD-F064-614F-AA12-F1AA81394AE1}">
      <dsp:nvSpPr>
        <dsp:cNvPr id="0" name=""/>
        <dsp:cNvSpPr/>
      </dsp:nvSpPr>
      <dsp:spPr>
        <a:xfrm>
          <a:off x="1483156" y="4624733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7484980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17494-17E6-3B44-BBD4-EAF9C6CEFFCB}">
      <dsp:nvSpPr>
        <dsp:cNvPr id="0" name=""/>
        <dsp:cNvSpPr/>
      </dsp:nvSpPr>
      <dsp:spPr>
        <a:xfrm>
          <a:off x="2656332" y="464538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7484980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3734A1-662D-4B42-A74C-D995A157437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81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5618B-22E9-4DCF-8A96-6EDC5CC21C20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2C30-2CD7-4A1D-B56E-F15FBC4CB04F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th-TH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 alt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47E5361-97FD-4BE3-A54B-EF2BEF900903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6A3404-A178-4975-86F8-2CF8DF6B29D5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95F01C-576A-4BC7-BC78-868B16668435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th-TH" altLang="en-US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B68BC0-0692-4DA5-8020-BD577F0E9409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th-TH" altLang="en-US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E40159-5C83-4C77-8E34-45215EAD4793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 altLang="en-US"/>
          </a:p>
        </p:txBody>
      </p:sp>
      <p:sp>
        <p:nvSpPr>
          <p:cNvPr id="16" name="ตัวยึด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ยึด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79614B-0022-4650-9361-56E8F3FF671C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DB947-F776-4B3C-AD3A-1A101AD49AE0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231E6C-4483-4002-ADD1-0EB5C3E80D48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th-TH" altLang="en-US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3B0F79-4594-45DA-8105-CF7D17D29553}" type="slidenum">
              <a:rPr lang="en-US" altLang="en-US" smtClean="0"/>
              <a:pPr/>
              <a:t>‹#›</a:t>
            </a:fld>
            <a:endParaRPr lang="th-TH" altLang="en-US"/>
          </a:p>
        </p:txBody>
      </p:sp>
      <p:sp>
        <p:nvSpPr>
          <p:cNvPr id="14" name="ตัวยึด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 alt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 altLang="en-US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EC23BB-1865-4493-B736-3E9B55E87EA2}" type="slidenum">
              <a:rPr lang="en-US" altLang="en-US" smtClean="0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mk04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36513" y="4941888"/>
            <a:ext cx="910748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3" name="Text Box 13"/>
          <p:cNvSpPr txBox="1">
            <a:spLocks noChangeArrowheads="1"/>
          </p:cNvSpPr>
          <p:nvPr/>
        </p:nvSpPr>
        <p:spPr bwMode="auto">
          <a:xfrm>
            <a:off x="304800" y="428604"/>
            <a:ext cx="8583613" cy="1865126"/>
          </a:xfrm>
          <a:prstGeom prst="rect">
            <a:avLst/>
          </a:prstGeom>
          <a:solidFill>
            <a:srgbClr val="003300">
              <a:alpha val="80000"/>
            </a:srgbClr>
          </a:solidFill>
          <a:ln w="571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9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Working with Families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1787" y="2819400"/>
            <a:ext cx="8583613" cy="1200329"/>
          </a:xfrm>
          <a:prstGeom prst="rect">
            <a:avLst/>
          </a:prstGeom>
          <a:solidFill>
            <a:srgbClr val="003300">
              <a:alpha val="80000"/>
            </a:srgbClr>
          </a:solidFill>
          <a:ln w="571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th-TH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พ.ท. หญิง</a:t>
            </a:r>
            <a:r>
              <a:rPr lang="en-US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 </a:t>
            </a:r>
            <a:r>
              <a:rPr lang="th-TH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ผศ. </a:t>
            </a:r>
            <a:r>
              <a:rPr lang="th-TH" sz="6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พัฒน์</a:t>
            </a:r>
            <a:r>
              <a:rPr lang="th-TH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</a:rPr>
              <a:t>ศรี  ศรีสุวรรณ</a:t>
            </a:r>
            <a:endParaRPr lang="th-TH" sz="6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ea typeface="Arial Unicode MS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 anchor="ctr"/>
          <a:lstStyle/>
          <a:p>
            <a:r>
              <a:rPr lang="en-US"/>
              <a:t>The Family Life Cycle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229600" cy="4525963"/>
          </a:xfrm>
        </p:spPr>
        <p:txBody>
          <a:bodyPr/>
          <a:lstStyle/>
          <a:p>
            <a:r>
              <a:rPr lang="en-US"/>
              <a:t>Married couple</a:t>
            </a:r>
          </a:p>
          <a:p>
            <a:r>
              <a:rPr lang="en-US"/>
              <a:t>Childbearing</a:t>
            </a:r>
          </a:p>
          <a:p>
            <a:r>
              <a:rPr lang="en-US"/>
              <a:t>Preschool-age</a:t>
            </a:r>
          </a:p>
          <a:p>
            <a:r>
              <a:rPr lang="en-US"/>
              <a:t>School-age</a:t>
            </a:r>
          </a:p>
          <a:p>
            <a:r>
              <a:rPr lang="en-US"/>
              <a:t>Teenage</a:t>
            </a:r>
          </a:p>
          <a:p>
            <a:r>
              <a:rPr lang="en-US"/>
              <a:t>Launching center</a:t>
            </a:r>
          </a:p>
          <a:p>
            <a:r>
              <a:rPr lang="en-US"/>
              <a:t>Middle-aged parents</a:t>
            </a:r>
          </a:p>
          <a:p>
            <a:r>
              <a:rPr lang="en-US"/>
              <a:t>Aging family members 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224213" y="6324600"/>
            <a:ext cx="2185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Duvall, 1977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5588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5588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6764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 years</a:t>
            </a:r>
            <a:endParaRPr lang="th-TH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5052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 years</a:t>
            </a:r>
            <a:endParaRPr lang="th-T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933890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15 </a:t>
            </a:r>
            <a:r>
              <a:rPr lang="en-US" sz="2000" b="1" u="sng" dirty="0" smtClean="0"/>
              <a:t>+</a:t>
            </a:r>
            <a:r>
              <a:rPr lang="en-US" sz="2000" b="1" dirty="0" smtClean="0"/>
              <a:t> years</a:t>
            </a:r>
            <a:endParaRPr lang="th-TH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1430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15 </a:t>
            </a:r>
            <a:r>
              <a:rPr lang="en-US" sz="2000" b="1" u="sng" dirty="0" smtClean="0"/>
              <a:t>+</a:t>
            </a:r>
            <a:r>
              <a:rPr lang="en-US" sz="2000" b="1" dirty="0" smtClean="0"/>
              <a:t> years</a:t>
            </a:r>
            <a:endParaRPr lang="th-TH" sz="2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912352" cy="4495800"/>
          </a:xfrm>
        </p:spPr>
        <p:txBody>
          <a:bodyPr>
            <a:noAutofit/>
          </a:bodyPr>
          <a:lstStyle/>
          <a:p>
            <a:pPr marL="273050" indent="-273050">
              <a:buFont typeface="Wingdings" pitchFamily="2" charset="2"/>
              <a:buNone/>
            </a:pPr>
            <a:r>
              <a:rPr lang="en-US" sz="3200" b="1" dirty="0">
                <a:latin typeface="Bookman Old Style" pitchFamily="18" charset="0"/>
              </a:rPr>
              <a:t>1. Hierarchy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>
                <a:latin typeface="Bookman Old Style" pitchFamily="18" charset="0"/>
              </a:rPr>
              <a:t>2. Boundaries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>
                <a:latin typeface="Bookman Old Style" pitchFamily="18" charset="0"/>
              </a:rPr>
              <a:t>3. Role </a:t>
            </a:r>
            <a:r>
              <a:rPr lang="en-US" sz="3200" b="1" dirty="0" smtClean="0">
                <a:latin typeface="Bookman Old Style" pitchFamily="18" charset="0"/>
              </a:rPr>
              <a:t>selection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 smtClean="0">
                <a:latin typeface="Bookman Old Style" pitchFamily="18" charset="0"/>
              </a:rPr>
              <a:t>		-Breadwinner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 smtClean="0">
                <a:latin typeface="Bookman Old Style" pitchFamily="18" charset="0"/>
              </a:rPr>
              <a:t>		-Nurturer  </a:t>
            </a:r>
            <a:endParaRPr lang="en-US" sz="3200" b="1" dirty="0">
              <a:latin typeface="Bookman Old Style" pitchFamily="18" charset="0"/>
            </a:endParaRP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 smtClean="0">
                <a:latin typeface="Bookman Old Style" pitchFamily="18" charset="0"/>
              </a:rPr>
              <a:t>		-Scapegoat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Bookman Old Style" pitchFamily="18" charset="0"/>
              </a:rPr>
              <a:t>		</a:t>
            </a:r>
            <a:r>
              <a:rPr lang="en-US" sz="3200" b="1" dirty="0" smtClean="0">
                <a:latin typeface="Bookman Old Style" pitchFamily="18" charset="0"/>
              </a:rPr>
              <a:t>-</a:t>
            </a:r>
            <a:r>
              <a:rPr lang="en-US" sz="3200" b="1" dirty="0" err="1" smtClean="0">
                <a:latin typeface="Bookman Old Style" pitchFamily="18" charset="0"/>
              </a:rPr>
              <a:t>Parentified</a:t>
            </a:r>
            <a:r>
              <a:rPr lang="en-US" sz="3200" b="1" dirty="0" smtClean="0">
                <a:latin typeface="Bookman Old Style" pitchFamily="18" charset="0"/>
              </a:rPr>
              <a:t> </a:t>
            </a:r>
            <a:r>
              <a:rPr lang="en-US" sz="3200" b="1" dirty="0">
                <a:latin typeface="Bookman Old Style" pitchFamily="18" charset="0"/>
              </a:rPr>
              <a:t>Child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>
                <a:latin typeface="Bookman Old Style" pitchFamily="18" charset="0"/>
              </a:rPr>
              <a:t>4</a:t>
            </a:r>
            <a:r>
              <a:rPr lang="en-US" sz="3200" b="1" dirty="0" smtClean="0">
                <a:latin typeface="Bookman Old Style" pitchFamily="18" charset="0"/>
              </a:rPr>
              <a:t>. </a:t>
            </a:r>
            <a:r>
              <a:rPr lang="en-US" sz="3200" b="1" dirty="0">
                <a:latin typeface="Bookman Old Style" pitchFamily="18" charset="0"/>
              </a:rPr>
              <a:t>Alliance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3200" b="1" dirty="0">
                <a:latin typeface="Bookman Old Style" pitchFamily="18" charset="0"/>
              </a:rPr>
              <a:t>5</a:t>
            </a:r>
            <a:r>
              <a:rPr lang="en-US" sz="3200" b="1" dirty="0" smtClean="0">
                <a:latin typeface="Bookman Old Style" pitchFamily="18" charset="0"/>
              </a:rPr>
              <a:t>. </a:t>
            </a:r>
            <a:r>
              <a:rPr lang="en-US" sz="3200" b="1" dirty="0">
                <a:latin typeface="Bookman Old Style" pitchFamily="18" charset="0"/>
              </a:rPr>
              <a:t>Coalition</a:t>
            </a: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Family structure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86200" y="6322469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McDaniel SH, et al. Family-Oriented Primary Care. 2005:28-2.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2209800"/>
            <a:ext cx="5635752" cy="2743200"/>
          </a:xfrm>
        </p:spPr>
        <p:txBody>
          <a:bodyPr>
            <a:normAutofit/>
          </a:bodyPr>
          <a:lstStyle/>
          <a:p>
            <a:pPr marL="273050" indent="-273050">
              <a:buFont typeface="Wingdings" pitchFamily="2" charset="2"/>
              <a:buNone/>
            </a:pPr>
            <a:r>
              <a:rPr lang="en-US" sz="4000" b="1" dirty="0">
                <a:latin typeface="Bookman Old Style" pitchFamily="18" charset="0"/>
              </a:rPr>
              <a:t>1.  Enmeshment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4000" b="1" dirty="0">
                <a:latin typeface="Bookman Old Style" pitchFamily="18" charset="0"/>
              </a:rPr>
              <a:t>2.  Disengagement</a:t>
            </a:r>
          </a:p>
          <a:p>
            <a:pPr marL="273050" indent="-273050">
              <a:buFont typeface="Wingdings" pitchFamily="2" charset="2"/>
              <a:buNone/>
            </a:pPr>
            <a:r>
              <a:rPr lang="en-US" sz="4000" b="1" dirty="0">
                <a:latin typeface="Bookman Old Style" pitchFamily="18" charset="0"/>
              </a:rPr>
              <a:t>3.  </a:t>
            </a:r>
            <a:r>
              <a:rPr lang="en-US" sz="4000" b="1" dirty="0" smtClean="0">
                <a:latin typeface="Bookman Old Style" pitchFamily="18" charset="0"/>
              </a:rPr>
              <a:t>Triangulation</a:t>
            </a:r>
            <a:endParaRPr lang="en-US" sz="4000" b="1" dirty="0">
              <a:latin typeface="Bookman Old Style" pitchFamily="18" charset="0"/>
            </a:endParaRPr>
          </a:p>
        </p:txBody>
      </p:sp>
      <p:sp>
        <p:nvSpPr>
          <p:cNvPr id="5" name="ชื่อเรื่อง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Family process 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6322469"/>
            <a:ext cx="7010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McDaniel SH, et al. Family-</a:t>
            </a:r>
            <a:r>
              <a:rPr lang="en-US" dirty="0" err="1" smtClean="0"/>
              <a:t>OrientedPrimary</a:t>
            </a:r>
            <a:r>
              <a:rPr lang="en-US" dirty="0" smtClean="0"/>
              <a:t> Care. 2005:28-2.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2133600" y="9906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5105400" y="9906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3429000" y="5029200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762000" y="457200"/>
            <a:ext cx="6705600" cy="2362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3846266" y="3013364"/>
            <a:ext cx="649534" cy="1711036"/>
          </a:xfrm>
          <a:custGeom>
            <a:avLst/>
            <a:gdLst>
              <a:gd name="connsiteX0" fmla="*/ 498764 w 649534"/>
              <a:gd name="connsiteY0" fmla="*/ 0 h 2303186"/>
              <a:gd name="connsiteX1" fmla="*/ 436419 w 649534"/>
              <a:gd name="connsiteY1" fmla="*/ 41563 h 2303186"/>
              <a:gd name="connsiteX2" fmla="*/ 311728 w 649534"/>
              <a:gd name="connsiteY2" fmla="*/ 187036 h 2303186"/>
              <a:gd name="connsiteX3" fmla="*/ 249382 w 649534"/>
              <a:gd name="connsiteY3" fmla="*/ 207818 h 2303186"/>
              <a:gd name="connsiteX4" fmla="*/ 124691 w 649534"/>
              <a:gd name="connsiteY4" fmla="*/ 311727 h 2303186"/>
              <a:gd name="connsiteX5" fmla="*/ 62346 w 649534"/>
              <a:gd name="connsiteY5" fmla="*/ 332509 h 2303186"/>
              <a:gd name="connsiteX6" fmla="*/ 41564 w 649534"/>
              <a:gd name="connsiteY6" fmla="*/ 394854 h 2303186"/>
              <a:gd name="connsiteX7" fmla="*/ 166255 w 649534"/>
              <a:gd name="connsiteY7" fmla="*/ 477981 h 2303186"/>
              <a:gd name="connsiteX8" fmla="*/ 311728 w 649534"/>
              <a:gd name="connsiteY8" fmla="*/ 623454 h 2303186"/>
              <a:gd name="connsiteX9" fmla="*/ 374073 w 649534"/>
              <a:gd name="connsiteY9" fmla="*/ 665018 h 2303186"/>
              <a:gd name="connsiteX10" fmla="*/ 415637 w 649534"/>
              <a:gd name="connsiteY10" fmla="*/ 727363 h 2303186"/>
              <a:gd name="connsiteX11" fmla="*/ 477982 w 649534"/>
              <a:gd name="connsiteY11" fmla="*/ 748145 h 2303186"/>
              <a:gd name="connsiteX12" fmla="*/ 540328 w 649534"/>
              <a:gd name="connsiteY12" fmla="*/ 789709 h 2303186"/>
              <a:gd name="connsiteX13" fmla="*/ 477982 w 649534"/>
              <a:gd name="connsiteY13" fmla="*/ 831272 h 2303186"/>
              <a:gd name="connsiteX14" fmla="*/ 415637 w 649534"/>
              <a:gd name="connsiteY14" fmla="*/ 852054 h 2303186"/>
              <a:gd name="connsiteX15" fmla="*/ 228600 w 649534"/>
              <a:gd name="connsiteY15" fmla="*/ 997527 h 2303186"/>
              <a:gd name="connsiteX16" fmla="*/ 103910 w 649534"/>
              <a:gd name="connsiteY16" fmla="*/ 1080654 h 2303186"/>
              <a:gd name="connsiteX17" fmla="*/ 41564 w 649534"/>
              <a:gd name="connsiteY17" fmla="*/ 1122218 h 2303186"/>
              <a:gd name="connsiteX18" fmla="*/ 124691 w 649534"/>
              <a:gd name="connsiteY18" fmla="*/ 1205345 h 2303186"/>
              <a:gd name="connsiteX19" fmla="*/ 166255 w 649534"/>
              <a:gd name="connsiteY19" fmla="*/ 1267691 h 2303186"/>
              <a:gd name="connsiteX20" fmla="*/ 290946 w 649534"/>
              <a:gd name="connsiteY20" fmla="*/ 1309254 h 2303186"/>
              <a:gd name="connsiteX21" fmla="*/ 353291 w 649534"/>
              <a:gd name="connsiteY21" fmla="*/ 1330036 h 2303186"/>
              <a:gd name="connsiteX22" fmla="*/ 436419 w 649534"/>
              <a:gd name="connsiteY22" fmla="*/ 1350818 h 2303186"/>
              <a:gd name="connsiteX23" fmla="*/ 561110 w 649534"/>
              <a:gd name="connsiteY23" fmla="*/ 1392381 h 2303186"/>
              <a:gd name="connsiteX24" fmla="*/ 623455 w 649534"/>
              <a:gd name="connsiteY24" fmla="*/ 1433945 h 2303186"/>
              <a:gd name="connsiteX25" fmla="*/ 540328 w 649534"/>
              <a:gd name="connsiteY25" fmla="*/ 1517072 h 2303186"/>
              <a:gd name="connsiteX26" fmla="*/ 415637 w 649534"/>
              <a:gd name="connsiteY26" fmla="*/ 1600200 h 2303186"/>
              <a:gd name="connsiteX27" fmla="*/ 353291 w 649534"/>
              <a:gd name="connsiteY27" fmla="*/ 1641763 h 2303186"/>
              <a:gd name="connsiteX28" fmla="*/ 311728 w 649534"/>
              <a:gd name="connsiteY28" fmla="*/ 1704109 h 2303186"/>
              <a:gd name="connsiteX29" fmla="*/ 249382 w 649534"/>
              <a:gd name="connsiteY29" fmla="*/ 1724891 h 2303186"/>
              <a:gd name="connsiteX30" fmla="*/ 187037 w 649534"/>
              <a:gd name="connsiteY30" fmla="*/ 1766454 h 2303186"/>
              <a:gd name="connsiteX31" fmla="*/ 124691 w 649534"/>
              <a:gd name="connsiteY31" fmla="*/ 1828800 h 2303186"/>
              <a:gd name="connsiteX32" fmla="*/ 0 w 649534"/>
              <a:gd name="connsiteY32" fmla="*/ 1891145 h 2303186"/>
              <a:gd name="connsiteX33" fmla="*/ 124691 w 649534"/>
              <a:gd name="connsiteY33" fmla="*/ 1953491 h 2303186"/>
              <a:gd name="connsiteX34" fmla="*/ 187037 w 649534"/>
              <a:gd name="connsiteY34" fmla="*/ 2015836 h 2303186"/>
              <a:gd name="connsiteX35" fmla="*/ 311728 w 649534"/>
              <a:gd name="connsiteY35" fmla="*/ 2098963 h 2303186"/>
              <a:gd name="connsiteX36" fmla="*/ 415637 w 649534"/>
              <a:gd name="connsiteY36" fmla="*/ 2202872 h 2303186"/>
              <a:gd name="connsiteX37" fmla="*/ 498764 w 649534"/>
              <a:gd name="connsiteY37" fmla="*/ 2286000 h 2303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49534" h="2303186">
                <a:moveTo>
                  <a:pt x="498764" y="0"/>
                </a:moveTo>
                <a:cubicBezTo>
                  <a:pt x="477982" y="13854"/>
                  <a:pt x="454080" y="23902"/>
                  <a:pt x="436419" y="41563"/>
                </a:cubicBezTo>
                <a:cubicBezTo>
                  <a:pt x="378800" y="99182"/>
                  <a:pt x="379592" y="141794"/>
                  <a:pt x="311728" y="187036"/>
                </a:cubicBezTo>
                <a:cubicBezTo>
                  <a:pt x="293501" y="199187"/>
                  <a:pt x="268975" y="198021"/>
                  <a:pt x="249382" y="207818"/>
                </a:cubicBezTo>
                <a:cubicBezTo>
                  <a:pt x="113403" y="275807"/>
                  <a:pt x="262569" y="219808"/>
                  <a:pt x="124691" y="311727"/>
                </a:cubicBezTo>
                <a:cubicBezTo>
                  <a:pt x="106464" y="323878"/>
                  <a:pt x="83128" y="325582"/>
                  <a:pt x="62346" y="332509"/>
                </a:cubicBezTo>
                <a:cubicBezTo>
                  <a:pt x="55419" y="353291"/>
                  <a:pt x="28831" y="377029"/>
                  <a:pt x="41564" y="394854"/>
                </a:cubicBezTo>
                <a:cubicBezTo>
                  <a:pt x="70599" y="435503"/>
                  <a:pt x="166255" y="477981"/>
                  <a:pt x="166255" y="477981"/>
                </a:cubicBezTo>
                <a:cubicBezTo>
                  <a:pt x="202834" y="587717"/>
                  <a:pt x="168810" y="528175"/>
                  <a:pt x="311728" y="623454"/>
                </a:cubicBezTo>
                <a:lnTo>
                  <a:pt x="374073" y="665018"/>
                </a:lnTo>
                <a:cubicBezTo>
                  <a:pt x="387928" y="685800"/>
                  <a:pt x="396134" y="711760"/>
                  <a:pt x="415637" y="727363"/>
                </a:cubicBezTo>
                <a:cubicBezTo>
                  <a:pt x="432743" y="741047"/>
                  <a:pt x="458389" y="738348"/>
                  <a:pt x="477982" y="748145"/>
                </a:cubicBezTo>
                <a:cubicBezTo>
                  <a:pt x="500322" y="759315"/>
                  <a:pt x="519546" y="775854"/>
                  <a:pt x="540328" y="789709"/>
                </a:cubicBezTo>
                <a:cubicBezTo>
                  <a:pt x="519546" y="803563"/>
                  <a:pt x="500322" y="820102"/>
                  <a:pt x="477982" y="831272"/>
                </a:cubicBezTo>
                <a:cubicBezTo>
                  <a:pt x="458389" y="841069"/>
                  <a:pt x="434786" y="841416"/>
                  <a:pt x="415637" y="852054"/>
                </a:cubicBezTo>
                <a:cubicBezTo>
                  <a:pt x="175063" y="985706"/>
                  <a:pt x="380061" y="879724"/>
                  <a:pt x="228600" y="997527"/>
                </a:cubicBezTo>
                <a:cubicBezTo>
                  <a:pt x="189170" y="1028195"/>
                  <a:pt x="145473" y="1052945"/>
                  <a:pt x="103910" y="1080654"/>
                </a:cubicBezTo>
                <a:lnTo>
                  <a:pt x="41564" y="1122218"/>
                </a:lnTo>
                <a:cubicBezTo>
                  <a:pt x="86907" y="1258244"/>
                  <a:pt x="23931" y="1124736"/>
                  <a:pt x="124691" y="1205345"/>
                </a:cubicBezTo>
                <a:cubicBezTo>
                  <a:pt x="144195" y="1220948"/>
                  <a:pt x="145075" y="1254453"/>
                  <a:pt x="166255" y="1267691"/>
                </a:cubicBezTo>
                <a:cubicBezTo>
                  <a:pt x="203407" y="1290911"/>
                  <a:pt x="249382" y="1295400"/>
                  <a:pt x="290946" y="1309254"/>
                </a:cubicBezTo>
                <a:cubicBezTo>
                  <a:pt x="311728" y="1316181"/>
                  <a:pt x="332039" y="1324723"/>
                  <a:pt x="353291" y="1330036"/>
                </a:cubicBezTo>
                <a:cubicBezTo>
                  <a:pt x="381000" y="1336963"/>
                  <a:pt x="409061" y="1342611"/>
                  <a:pt x="436419" y="1350818"/>
                </a:cubicBezTo>
                <a:cubicBezTo>
                  <a:pt x="478383" y="1363407"/>
                  <a:pt x="561110" y="1392381"/>
                  <a:pt x="561110" y="1392381"/>
                </a:cubicBezTo>
                <a:cubicBezTo>
                  <a:pt x="581892" y="1406236"/>
                  <a:pt x="614179" y="1410755"/>
                  <a:pt x="623455" y="1433945"/>
                </a:cubicBezTo>
                <a:cubicBezTo>
                  <a:pt x="649534" y="1499144"/>
                  <a:pt x="569668" y="1507292"/>
                  <a:pt x="540328" y="1517072"/>
                </a:cubicBezTo>
                <a:lnTo>
                  <a:pt x="415637" y="1600200"/>
                </a:lnTo>
                <a:lnTo>
                  <a:pt x="353291" y="1641763"/>
                </a:lnTo>
                <a:cubicBezTo>
                  <a:pt x="339437" y="1662545"/>
                  <a:pt x="331231" y="1688506"/>
                  <a:pt x="311728" y="1704109"/>
                </a:cubicBezTo>
                <a:cubicBezTo>
                  <a:pt x="294622" y="1717794"/>
                  <a:pt x="268975" y="1715094"/>
                  <a:pt x="249382" y="1724891"/>
                </a:cubicBezTo>
                <a:cubicBezTo>
                  <a:pt x="227042" y="1736061"/>
                  <a:pt x="206224" y="1750465"/>
                  <a:pt x="187037" y="1766454"/>
                </a:cubicBezTo>
                <a:cubicBezTo>
                  <a:pt x="164459" y="1785269"/>
                  <a:pt x="147269" y="1809985"/>
                  <a:pt x="124691" y="1828800"/>
                </a:cubicBezTo>
                <a:cubicBezTo>
                  <a:pt x="70977" y="1873562"/>
                  <a:pt x="62484" y="1870317"/>
                  <a:pt x="0" y="1891145"/>
                </a:cubicBezTo>
                <a:cubicBezTo>
                  <a:pt x="62487" y="1911974"/>
                  <a:pt x="70975" y="1908727"/>
                  <a:pt x="124691" y="1953491"/>
                </a:cubicBezTo>
                <a:cubicBezTo>
                  <a:pt x="147269" y="1972306"/>
                  <a:pt x="163838" y="1997792"/>
                  <a:pt x="187037" y="2015836"/>
                </a:cubicBezTo>
                <a:cubicBezTo>
                  <a:pt x="226468" y="2046504"/>
                  <a:pt x="311728" y="2098963"/>
                  <a:pt x="311728" y="2098963"/>
                </a:cubicBezTo>
                <a:cubicBezTo>
                  <a:pt x="422563" y="2265219"/>
                  <a:pt x="277092" y="2064327"/>
                  <a:pt x="415637" y="2202872"/>
                </a:cubicBezTo>
                <a:cubicBezTo>
                  <a:pt x="515951" y="2303186"/>
                  <a:pt x="403753" y="2238494"/>
                  <a:pt x="498764" y="2286000"/>
                </a:cubicBez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535533" y="3572470"/>
            <a:ext cx="453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Triangulation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4800" y="35814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</a:rPr>
              <a:t>Coalition </a:t>
            </a:r>
            <a:endParaRPr lang="th-TH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923760" y="2658070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Alliance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2" grpId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>
            <a:noAutofit/>
          </a:bodyPr>
          <a:lstStyle/>
          <a:p>
            <a:pPr lvl="0"/>
            <a:r>
              <a:rPr lang="en-US" sz="4800" b="1" dirty="0" smtClean="0">
                <a:solidFill>
                  <a:schemeClr val="tx1"/>
                </a:solidFill>
              </a:rPr>
              <a:t>PRACTICE </a:t>
            </a:r>
            <a:r>
              <a:rPr lang="en-US" sz="3600" b="1" dirty="0" smtClean="0">
                <a:solidFill>
                  <a:schemeClr val="tx1"/>
                </a:solidFill>
              </a:rPr>
              <a:t/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</a:rPr>
              <a:t>(McGill Family Assessment Form)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 = Presenting problem </a:t>
            </a:r>
            <a:endParaRPr lang="th-TH" sz="3600" b="1" dirty="0" smtClean="0"/>
          </a:p>
          <a:p>
            <a:r>
              <a:rPr lang="en-US" sz="3600" b="1" dirty="0" smtClean="0"/>
              <a:t>R = Roles </a:t>
            </a:r>
            <a:endParaRPr lang="th-TH" sz="3600" b="1" dirty="0" smtClean="0"/>
          </a:p>
          <a:p>
            <a:r>
              <a:rPr lang="en-US" sz="3600" b="1" dirty="0" smtClean="0"/>
              <a:t>A = Affect </a:t>
            </a:r>
            <a:endParaRPr lang="th-TH" sz="3600" b="1" dirty="0" smtClean="0"/>
          </a:p>
          <a:p>
            <a:r>
              <a:rPr lang="en-US" sz="3600" b="1" dirty="0" smtClean="0"/>
              <a:t>C = Communication patterns</a:t>
            </a:r>
          </a:p>
          <a:p>
            <a:r>
              <a:rPr lang="en-US" sz="3600" b="1" dirty="0" smtClean="0"/>
              <a:t>T = Time in family life cycle</a:t>
            </a:r>
          </a:p>
          <a:p>
            <a:r>
              <a:rPr lang="en-US" sz="3600" b="1" dirty="0" smtClean="0"/>
              <a:t>I = Illness history</a:t>
            </a:r>
          </a:p>
          <a:p>
            <a:r>
              <a:rPr lang="en-US" sz="3600" b="1" dirty="0" smtClean="0"/>
              <a:t>C = Coping with stress</a:t>
            </a:r>
          </a:p>
          <a:p>
            <a:r>
              <a:rPr lang="en-US" sz="3600" b="1" dirty="0" smtClean="0"/>
              <a:t>E = Ecology and culture </a:t>
            </a:r>
            <a:endParaRPr lang="th-TH" sz="3600" b="1" dirty="0" smtClean="0"/>
          </a:p>
          <a:p>
            <a:endParaRPr lang="th-TH" sz="36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48400" y="6324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Barrier et al 1984.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62417" y="71414"/>
            <a:ext cx="7443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Time flow family chart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1295400" y="2055812"/>
            <a:ext cx="75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959" y="171586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ผู้ป่วย</a:t>
            </a:r>
            <a:endParaRPr lang="th-TH" sz="3600" b="1" dirty="0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299841" y="3046412"/>
            <a:ext cx="75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706469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ภรรยา</a:t>
            </a:r>
            <a:endParaRPr lang="th-TH" sz="3600" b="1" dirty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299841" y="4037012"/>
            <a:ext cx="75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3697069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ลูกชาย</a:t>
            </a:r>
            <a:endParaRPr lang="th-TH" sz="3600" b="1" dirty="0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1299841" y="5064343"/>
            <a:ext cx="75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4724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/>
              <a:t>หลาน</a:t>
            </a:r>
            <a:endParaRPr lang="th-TH" sz="3600" b="1" dirty="0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1295400" y="5943600"/>
            <a:ext cx="7543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rot="5400000">
            <a:off x="1828800" y="59436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52600" y="617220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ม.ค.</a:t>
            </a:r>
            <a:endParaRPr lang="th-TH" sz="2800" b="1" dirty="0"/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rot="5400000">
            <a:off x="2595747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9547" y="6171406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ก.พ.</a:t>
            </a:r>
            <a:endParaRPr lang="th-TH" sz="2800" b="1" dirty="0"/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rot="5400000">
            <a:off x="3433947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7747" y="617140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มี.ค.</a:t>
            </a:r>
            <a:endParaRPr lang="th-TH" sz="2800" b="1" dirty="0"/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rot="5400000">
            <a:off x="4272147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95947" y="6171406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เม.ย.</a:t>
            </a:r>
            <a:endParaRPr lang="th-TH" sz="2800" b="1" dirty="0"/>
          </a:p>
        </p:txBody>
      </p:sp>
      <p:cxnSp>
        <p:nvCxnSpPr>
          <p:cNvPr id="25" name="ตัวเชื่อมต่อตรง 24"/>
          <p:cNvCxnSpPr/>
          <p:nvPr/>
        </p:nvCxnSpPr>
        <p:spPr>
          <a:xfrm rot="5400000">
            <a:off x="5110347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34147" y="6171406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พ.ค.</a:t>
            </a:r>
            <a:endParaRPr lang="th-TH" sz="2800" b="1" dirty="0"/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943600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67400" y="6171406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มิ.ย.</a:t>
            </a:r>
            <a:endParaRPr lang="th-TH" sz="2800" b="1" dirty="0"/>
          </a:p>
        </p:txBody>
      </p:sp>
      <p:cxnSp>
        <p:nvCxnSpPr>
          <p:cNvPr id="29" name="ตัวเชื่อมต่อตรง 28"/>
          <p:cNvCxnSpPr/>
          <p:nvPr/>
        </p:nvCxnSpPr>
        <p:spPr>
          <a:xfrm rot="5400000">
            <a:off x="6705600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29400" y="6171406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ก.ค.</a:t>
            </a:r>
            <a:endParaRPr lang="th-TH" sz="2800" b="1" dirty="0"/>
          </a:p>
        </p:txBody>
      </p:sp>
      <p:cxnSp>
        <p:nvCxnSpPr>
          <p:cNvPr id="31" name="ตัวเชื่อมต่อตรง 30"/>
          <p:cNvCxnSpPr/>
          <p:nvPr/>
        </p:nvCxnSpPr>
        <p:spPr>
          <a:xfrm rot="5400000">
            <a:off x="7543800" y="5942806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67600" y="617140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/>
              <a:t>ส.ค. </a:t>
            </a:r>
            <a:endParaRPr lang="th-TH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229600" y="622929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2556</a:t>
            </a:r>
            <a:endParaRPr lang="th-TH" sz="2000" dirty="0"/>
          </a:p>
        </p:txBody>
      </p:sp>
      <p:sp>
        <p:nvSpPr>
          <p:cNvPr id="36" name="สามเหลี่ยมหน้าจั่ว 35"/>
          <p:cNvSpPr/>
          <p:nvPr/>
        </p:nvSpPr>
        <p:spPr>
          <a:xfrm rot="10800000">
            <a:off x="2362200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ามเหลี่ยมหน้าจั่ว 36"/>
          <p:cNvSpPr/>
          <p:nvPr/>
        </p:nvSpPr>
        <p:spPr>
          <a:xfrm rot="10800000">
            <a:off x="2971801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ามเหลี่ยมหน้าจั่ว 37"/>
          <p:cNvSpPr/>
          <p:nvPr/>
        </p:nvSpPr>
        <p:spPr>
          <a:xfrm rot="10800000">
            <a:off x="3352801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ามเหลี่ยมหน้าจั่ว 38"/>
          <p:cNvSpPr/>
          <p:nvPr/>
        </p:nvSpPr>
        <p:spPr>
          <a:xfrm rot="10800000">
            <a:off x="3733801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ามเหลี่ยมหน้าจั่ว 39"/>
          <p:cNvSpPr/>
          <p:nvPr/>
        </p:nvSpPr>
        <p:spPr>
          <a:xfrm rot="10800000">
            <a:off x="4495800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ามเหลี่ยมหน้าจั่ว 40"/>
          <p:cNvSpPr/>
          <p:nvPr/>
        </p:nvSpPr>
        <p:spPr>
          <a:xfrm rot="10800000">
            <a:off x="5638800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ามเหลี่ยมหน้าจั่ว 41"/>
          <p:cNvSpPr/>
          <p:nvPr/>
        </p:nvSpPr>
        <p:spPr>
          <a:xfrm rot="10800000">
            <a:off x="6324600" y="26670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ามเหลี่ยมหน้าจั่ว 42"/>
          <p:cNvSpPr/>
          <p:nvPr/>
        </p:nvSpPr>
        <p:spPr>
          <a:xfrm rot="10800000">
            <a:off x="6248400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ามเหลี่ยมหน้าจั่ว 43"/>
          <p:cNvSpPr/>
          <p:nvPr/>
        </p:nvSpPr>
        <p:spPr>
          <a:xfrm rot="10800000">
            <a:off x="6477000" y="16764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ามเหลี่ยมหน้าจั่ว 44"/>
          <p:cNvSpPr/>
          <p:nvPr/>
        </p:nvSpPr>
        <p:spPr>
          <a:xfrm rot="10800000">
            <a:off x="3048001" y="3657599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ามเหลี่ยมหน้าจั่ว 45"/>
          <p:cNvSpPr/>
          <p:nvPr/>
        </p:nvSpPr>
        <p:spPr>
          <a:xfrm rot="10800000">
            <a:off x="3505200" y="46482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สามเหลี่ยมหน้าจั่ว 46"/>
          <p:cNvSpPr/>
          <p:nvPr/>
        </p:nvSpPr>
        <p:spPr>
          <a:xfrm rot="10800000">
            <a:off x="7239000" y="46482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สามเหลี่ยมหน้าจั่ว 47"/>
          <p:cNvSpPr/>
          <p:nvPr/>
        </p:nvSpPr>
        <p:spPr>
          <a:xfrm rot="10800000">
            <a:off x="7620000" y="46482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ามเหลี่ยมหน้าจั่ว 48"/>
          <p:cNvSpPr/>
          <p:nvPr/>
        </p:nvSpPr>
        <p:spPr>
          <a:xfrm rot="10800000">
            <a:off x="6858001" y="46482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สามเหลี่ยมหน้าจั่ว 49"/>
          <p:cNvSpPr/>
          <p:nvPr/>
        </p:nvSpPr>
        <p:spPr>
          <a:xfrm rot="10800000">
            <a:off x="4876800" y="46482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TextBox 50"/>
          <p:cNvSpPr txBox="1"/>
          <p:nvPr/>
        </p:nvSpPr>
        <p:spPr>
          <a:xfrm>
            <a:off x="1855675" y="1015425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หยุดยา</a:t>
            </a:r>
            <a:endParaRPr lang="th-TH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62534" y="1015425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ข้ออักเสบ</a:t>
            </a:r>
            <a:endParaRPr lang="th-TH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191000" y="101542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กินยา</a:t>
            </a:r>
            <a:endParaRPr lang="th-TH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257800" y="99060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ขาดยา</a:t>
            </a:r>
            <a:endParaRPr lang="th-TH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172200" y="990600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ข้ออักเสบ</a:t>
            </a:r>
            <a:endParaRPr lang="th-TH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948777" y="215842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ปวดหัว</a:t>
            </a:r>
            <a:endParaRPr lang="th-TH" sz="3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438400" y="3072825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โดนไล่ออก</a:t>
            </a:r>
            <a:endParaRPr lang="th-TH" sz="3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276600" y="420118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</a:t>
            </a:r>
            <a:endParaRPr lang="th-TH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618740" y="418653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</a:t>
            </a:r>
            <a:endParaRPr lang="th-TH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400800" y="418653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</a:t>
            </a:r>
            <a:endParaRPr lang="th-TH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057140" y="4191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</a:t>
            </a:r>
            <a:endParaRPr lang="th-TH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0" y="4191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URI</a:t>
            </a:r>
            <a:endParaRPr lang="th-TH" sz="2400" b="1" dirty="0"/>
          </a:p>
        </p:txBody>
      </p:sp>
      <p:sp>
        <p:nvSpPr>
          <p:cNvPr id="63" name="สามเหลี่ยมหน้าจั่ว 62"/>
          <p:cNvSpPr/>
          <p:nvPr/>
        </p:nvSpPr>
        <p:spPr>
          <a:xfrm rot="10800000">
            <a:off x="7391400" y="26670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TextBox 63"/>
          <p:cNvSpPr txBox="1"/>
          <p:nvPr/>
        </p:nvSpPr>
        <p:spPr>
          <a:xfrm>
            <a:off x="6981169" y="2133600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อ่อนเพลีย</a:t>
            </a:r>
            <a:endParaRPr lang="th-TH" sz="3200" b="1" dirty="0"/>
          </a:p>
        </p:txBody>
      </p:sp>
      <p:sp>
        <p:nvSpPr>
          <p:cNvPr id="65" name="สามเหลี่ยมหน้าจั่ว 64"/>
          <p:cNvSpPr/>
          <p:nvPr/>
        </p:nvSpPr>
        <p:spPr>
          <a:xfrm rot="10800000">
            <a:off x="5181600" y="2667000"/>
            <a:ext cx="2286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TextBox 65"/>
          <p:cNvSpPr txBox="1"/>
          <p:nvPr/>
        </p:nvSpPr>
        <p:spPr>
          <a:xfrm>
            <a:off x="4847569" y="2133600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มึนหัว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Family census</a:t>
            </a:r>
          </a:p>
          <a:p>
            <a:r>
              <a:rPr lang="en-US" sz="4000" b="1" dirty="0" smtClean="0"/>
              <a:t>Family orientation </a:t>
            </a:r>
          </a:p>
          <a:p>
            <a:pPr lvl="1"/>
            <a:r>
              <a:rPr lang="en-US" sz="3600" b="1" dirty="0" smtClean="0"/>
              <a:t>Family life cycle</a:t>
            </a:r>
          </a:p>
          <a:p>
            <a:pPr lvl="2"/>
            <a:r>
              <a:rPr lang="en-US" sz="3200" b="1" dirty="0" smtClean="0"/>
              <a:t>Stage </a:t>
            </a:r>
          </a:p>
          <a:p>
            <a:pPr lvl="1"/>
            <a:r>
              <a:rPr lang="en-US" sz="3600" b="1" dirty="0" smtClean="0"/>
              <a:t> Family as </a:t>
            </a:r>
            <a:r>
              <a:rPr lang="en-US" sz="3600" b="1" dirty="0"/>
              <a:t>a </a:t>
            </a:r>
            <a:r>
              <a:rPr lang="en-US" sz="3600" b="1" dirty="0" smtClean="0"/>
              <a:t>system</a:t>
            </a:r>
          </a:p>
          <a:p>
            <a:pPr lvl="2"/>
            <a:r>
              <a:rPr lang="en-US" sz="3300" b="1" dirty="0" smtClean="0"/>
              <a:t>Member </a:t>
            </a:r>
          </a:p>
          <a:p>
            <a:pPr lvl="2"/>
            <a:r>
              <a:rPr lang="en-US" sz="3300" b="1" dirty="0" smtClean="0"/>
              <a:t>Role </a:t>
            </a:r>
          </a:p>
          <a:p>
            <a:pPr lvl="2"/>
            <a:r>
              <a:rPr lang="en-US" sz="3300" b="1" dirty="0" smtClean="0"/>
              <a:t>Involve with patient</a:t>
            </a:r>
          </a:p>
          <a:p>
            <a:pPr lvl="2"/>
            <a:endParaRPr lang="en-US" sz="3200" b="1" dirty="0"/>
          </a:p>
        </p:txBody>
      </p:sp>
      <p:sp>
        <p:nvSpPr>
          <p:cNvPr id="4" name="สี่เหลี่ยมผืนผ้า 5"/>
          <p:cNvSpPr/>
          <p:nvPr/>
        </p:nvSpPr>
        <p:spPr>
          <a:xfrm>
            <a:off x="609600" y="219670"/>
            <a:ext cx="383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Family unit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773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atin typeface="Angsana New" pitchFamily="18" charset="-34"/>
                <a:cs typeface="Angsana New" pitchFamily="18" charset="-34"/>
              </a:rPr>
              <a:t>Helping Families Cope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75775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Provide </a:t>
            </a:r>
            <a:r>
              <a:rPr lang="en-US" sz="3200" b="1" dirty="0" smtClean="0">
                <a:solidFill>
                  <a:srgbClr val="FF0000"/>
                </a:solidFill>
              </a:rPr>
              <a:t>education</a:t>
            </a:r>
          </a:p>
          <a:p>
            <a:r>
              <a:rPr lang="en-US" sz="3200" b="1" dirty="0" smtClean="0"/>
              <a:t>Help remove </a:t>
            </a:r>
            <a:r>
              <a:rPr lang="en-US" sz="3200" b="1" dirty="0" smtClean="0">
                <a:solidFill>
                  <a:srgbClr val="FF0000"/>
                </a:solidFill>
              </a:rPr>
              <a:t>blame</a:t>
            </a:r>
            <a:r>
              <a:rPr lang="en-US" sz="3200" b="1" dirty="0" smtClean="0"/>
              <a:t> &amp; accept unacceptable feeling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Normalize</a:t>
            </a:r>
            <a:r>
              <a:rPr lang="en-US" sz="3200" b="1" dirty="0" smtClean="0"/>
              <a:t> common family response to illness</a:t>
            </a:r>
          </a:p>
          <a:p>
            <a:r>
              <a:rPr lang="en-US" sz="3200" b="1" dirty="0" smtClean="0"/>
              <a:t>Family’s involvement: </a:t>
            </a:r>
            <a:r>
              <a:rPr lang="en-US" sz="3200" b="1" dirty="0" smtClean="0">
                <a:solidFill>
                  <a:srgbClr val="FF0000"/>
                </a:solidFill>
              </a:rPr>
              <a:t>negotiations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Balance</a:t>
            </a:r>
            <a:r>
              <a:rPr lang="en-US" sz="3200" b="1" dirty="0" smtClean="0"/>
              <a:t> demands &amp; needs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Connections</a:t>
            </a:r>
            <a:r>
              <a:rPr lang="en-US" sz="3200" b="1" dirty="0" smtClean="0"/>
              <a:t> with others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Referral</a:t>
            </a:r>
            <a:r>
              <a:rPr lang="en-US" sz="3200" b="1" dirty="0" smtClean="0"/>
              <a:t> 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6457914"/>
            <a:ext cx="6272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ngsana New" pitchFamily="18" charset="-34"/>
                <a:cs typeface="Angsana New" pitchFamily="18" charset="-34"/>
              </a:rPr>
              <a:t>McDaniel SH, et al. The Developmental Challenges of Chronic Illness. 2005:304-325.</a:t>
            </a:r>
          </a:p>
        </p:txBody>
      </p:sp>
    </p:spTree>
    <p:extLst>
      <p:ext uri="{BB962C8B-B14F-4D97-AF65-F5344CB8AC3E}">
        <p14:creationId xmlns:p14="http://schemas.microsoft.com/office/powerpoint/2010/main" val="256899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30952" cy="449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Assuming </a:t>
            </a:r>
            <a:r>
              <a:rPr lang="en-US" sz="3600" b="1" dirty="0" smtClean="0">
                <a:solidFill>
                  <a:srgbClr val="FF0000"/>
                </a:solidFill>
              </a:rPr>
              <a:t>personal responsibility </a:t>
            </a:r>
            <a:r>
              <a:rPr lang="en-US" sz="3600" b="1" dirty="0" smtClean="0"/>
              <a:t>for changing the family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Working alone</a:t>
            </a:r>
            <a:r>
              <a:rPr lang="en-US" sz="3600" b="1" dirty="0" smtClean="0"/>
              <a:t>, neglecting the assistance of the family</a:t>
            </a:r>
          </a:p>
          <a:p>
            <a:r>
              <a:rPr lang="en-US" sz="3600" b="1" dirty="0" smtClean="0"/>
              <a:t>Becoming a </a:t>
            </a:r>
            <a:r>
              <a:rPr lang="en-US" sz="3600" b="1" dirty="0" smtClean="0">
                <a:solidFill>
                  <a:srgbClr val="FF0000"/>
                </a:solidFill>
              </a:rPr>
              <a:t>‘rescuer’</a:t>
            </a:r>
            <a:endParaRPr lang="th-TH" sz="3600" b="1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6248400"/>
            <a:ext cx="510540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err="1" smtClean="0"/>
              <a:t>Murtagh’s</a:t>
            </a:r>
            <a:r>
              <a:rPr lang="en-US" sz="1600" b="1" dirty="0" smtClean="0"/>
              <a:t> general practice. 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ed. 2007:8-14.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47800" y="203537"/>
            <a:ext cx="62103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Common pitfalls</a:t>
            </a:r>
            <a:endParaRPr lang="th-TH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6214646"/>
            <a:ext cx="4953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Bennett HD, et al. </a:t>
            </a:r>
            <a:r>
              <a:rPr lang="en-US" sz="1600" b="1" dirty="0" err="1" smtClean="0"/>
              <a:t>Fam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Pract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Manag</a:t>
            </a:r>
            <a:r>
              <a:rPr lang="en-US" sz="1600" b="1" dirty="0" smtClean="0"/>
              <a:t> 2010.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4525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Let the </a:t>
            </a:r>
            <a:r>
              <a:rPr lang="en-US" sz="4400" b="1" dirty="0" smtClean="0">
                <a:solidFill>
                  <a:srgbClr val="FF0000"/>
                </a:solidFill>
              </a:rPr>
              <a:t>patients do the work</a:t>
            </a:r>
          </a:p>
          <a:p>
            <a:r>
              <a:rPr lang="en-US" sz="4400" b="1" dirty="0" smtClean="0"/>
              <a:t>Ensure the </a:t>
            </a:r>
            <a:r>
              <a:rPr lang="en-US" sz="4400" b="1" dirty="0" smtClean="0">
                <a:solidFill>
                  <a:srgbClr val="FF0000"/>
                </a:solidFill>
              </a:rPr>
              <a:t>goals are realistic</a:t>
            </a:r>
          </a:p>
          <a:p>
            <a:r>
              <a:rPr lang="en-US" sz="4400" b="1" dirty="0" smtClean="0"/>
              <a:t>Point out all family members have to </a:t>
            </a:r>
            <a:r>
              <a:rPr lang="en-US" sz="4400" b="1" dirty="0" smtClean="0">
                <a:solidFill>
                  <a:srgbClr val="FF0000"/>
                </a:solidFill>
              </a:rPr>
              <a:t>work together</a:t>
            </a:r>
          </a:p>
          <a:p>
            <a:r>
              <a:rPr lang="en-US" sz="4400" b="1" dirty="0" smtClean="0"/>
              <a:t>Identify any tendency to look for </a:t>
            </a:r>
            <a:r>
              <a:rPr lang="en-US" sz="4400" b="1" dirty="0" smtClean="0">
                <a:solidFill>
                  <a:srgbClr val="FF0000"/>
                </a:solidFill>
              </a:rPr>
              <a:t>scapegoats</a:t>
            </a:r>
            <a:r>
              <a:rPr lang="en-US" sz="4400" b="1" dirty="0" smtClean="0"/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38600" y="6553200"/>
            <a:ext cx="5105400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err="1" smtClean="0"/>
              <a:t>Murtagh’s</a:t>
            </a:r>
            <a:r>
              <a:rPr lang="en-US" sz="1600" b="1" dirty="0" smtClean="0"/>
              <a:t> general practice. 4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ed. 2007:8-14.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1551" y="228600"/>
            <a:ext cx="8610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Solutions to avoid pitfalls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Objectives </a:t>
            </a:r>
            <a:endParaRPr lang="th-TH" sz="7200" b="1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To realize </a:t>
            </a:r>
            <a:r>
              <a:rPr lang="en-US" sz="4400" b="1" dirty="0" smtClean="0">
                <a:solidFill>
                  <a:srgbClr val="FF0000"/>
                </a:solidFill>
              </a:rPr>
              <a:t>importance</a:t>
            </a:r>
            <a:r>
              <a:rPr lang="en-US" sz="4400" b="1" dirty="0" smtClean="0"/>
              <a:t> of family</a:t>
            </a:r>
            <a:endParaRPr lang="en-US" sz="4400" b="1" dirty="0"/>
          </a:p>
          <a:p>
            <a:r>
              <a:rPr lang="en-US" sz="4400" b="1" dirty="0"/>
              <a:t>To </a:t>
            </a:r>
            <a:r>
              <a:rPr lang="en-US" sz="4400" b="1" dirty="0" smtClean="0"/>
              <a:t>develop holistic </a:t>
            </a:r>
            <a:r>
              <a:rPr lang="en-US" sz="4400" b="1" dirty="0" smtClean="0">
                <a:solidFill>
                  <a:srgbClr val="FF0000"/>
                </a:solidFill>
              </a:rPr>
              <a:t>assessment</a:t>
            </a:r>
            <a:r>
              <a:rPr lang="en-US" sz="4400" b="1" dirty="0" smtClean="0"/>
              <a:t> for family</a:t>
            </a:r>
          </a:p>
          <a:p>
            <a:r>
              <a:rPr lang="en-US" sz="4400" b="1" dirty="0" smtClean="0"/>
              <a:t>To </a:t>
            </a:r>
            <a:r>
              <a:rPr lang="en-US" sz="4400" b="1" dirty="0"/>
              <a:t>develop </a:t>
            </a:r>
            <a:r>
              <a:rPr lang="en-US" sz="4400" b="1" dirty="0" smtClean="0"/>
              <a:t>comprehensive </a:t>
            </a:r>
            <a:r>
              <a:rPr lang="en-US" sz="4400" b="1" dirty="0" smtClean="0">
                <a:solidFill>
                  <a:srgbClr val="FF0000"/>
                </a:solidFill>
              </a:rPr>
              <a:t>plan</a:t>
            </a:r>
            <a:r>
              <a:rPr lang="en-US" sz="4400" b="1" dirty="0" smtClean="0"/>
              <a:t> for family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7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6885097"/>
              </p:ext>
            </p:extLst>
          </p:nvPr>
        </p:nvGraphicFramePr>
        <p:xfrm>
          <a:off x="-44299" y="413511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84771"/>
            <a:ext cx="447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Collins LG, et al. Am </a:t>
            </a:r>
            <a:r>
              <a:rPr lang="en-US" dirty="0" err="1" smtClean="0"/>
              <a:t>Fam</a:t>
            </a:r>
            <a:r>
              <a:rPr lang="en-US" dirty="0" smtClean="0"/>
              <a:t> Physician 2011.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76200"/>
            <a:ext cx="45947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Caregiver Assessment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847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/>
              <a:t>are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/>
              <a:t>ffection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/>
              <a:t>est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/>
              <a:t>mpathy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G</a:t>
            </a:r>
            <a:r>
              <a:rPr lang="en-US" sz="3200" b="1" dirty="0"/>
              <a:t>oal of care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I</a:t>
            </a:r>
            <a:r>
              <a:rPr lang="en-US" sz="3200" b="1" dirty="0"/>
              <a:t>nformation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V</a:t>
            </a:r>
            <a:r>
              <a:rPr lang="en-US" sz="3200" b="1" dirty="0"/>
              <a:t>entilation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E</a:t>
            </a:r>
            <a:r>
              <a:rPr lang="en-US" sz="3200" b="1" dirty="0"/>
              <a:t>mpowerment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/>
              <a:t>esource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3400" y="111204"/>
            <a:ext cx="70461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Care of Caregivers</a:t>
            </a:r>
            <a:endParaRPr lang="th-TH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73577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2938"/>
            <a:ext cx="8229600" cy="44116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800" dirty="0" err="1" smtClean="0"/>
              <a:t>McWhinney</a:t>
            </a:r>
            <a:r>
              <a:rPr lang="en-US" sz="1800" dirty="0" smtClean="0"/>
              <a:t> </a:t>
            </a:r>
            <a:r>
              <a:rPr lang="en-US" sz="1800" dirty="0"/>
              <a:t>IR. The Family in Health and Disease.  A textbook of family medicine. 3rd ed. New York: Oxford University Press, 2009:217-48.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McDaniel </a:t>
            </a:r>
            <a:r>
              <a:rPr lang="en-US" sz="1800" dirty="0"/>
              <a:t>SH, </a:t>
            </a:r>
            <a:r>
              <a:rPr lang="en-US" sz="1800" dirty="0" err="1"/>
              <a:t>Campell</a:t>
            </a:r>
            <a:r>
              <a:rPr lang="en-US" sz="1800" dirty="0"/>
              <a:t> TL, Hepworth J, Lorenz A. Family-Oriented Primary Care. 2nd ed. New York: Springer, 2005:28-2.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Campbell TL, Bray JH. The Family’s Influence on Health. In </a:t>
            </a:r>
            <a:r>
              <a:rPr lang="en-US" sz="1800" dirty="0" err="1"/>
              <a:t>Rakel</a:t>
            </a:r>
            <a:r>
              <a:rPr lang="en-US" sz="1800" dirty="0"/>
              <a:t> RE(Ed.), Textbook of family practice. 7th ed. </a:t>
            </a:r>
            <a:r>
              <a:rPr lang="en-US" sz="1800" dirty="0" err="1"/>
              <a:t>Philadelphia:Saunders</a:t>
            </a:r>
            <a:r>
              <a:rPr lang="en-US" sz="1800" dirty="0"/>
              <a:t>, 2007:25-34.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Rakel</a:t>
            </a:r>
            <a:r>
              <a:rPr lang="en-US" sz="1800" dirty="0"/>
              <a:t> RE, Rogers JC. The Family </a:t>
            </a:r>
            <a:r>
              <a:rPr lang="en-US" sz="1800" dirty="0" err="1"/>
              <a:t>Genogram</a:t>
            </a:r>
            <a:r>
              <a:rPr lang="en-US" sz="1800" dirty="0"/>
              <a:t>. In </a:t>
            </a:r>
            <a:r>
              <a:rPr lang="en-US" sz="1800" dirty="0" err="1"/>
              <a:t>Rakel</a:t>
            </a:r>
            <a:r>
              <a:rPr lang="en-US" sz="1800" dirty="0"/>
              <a:t> RE(Ed.), Textbook of family practice. 6th ed. Philadelphia: </a:t>
            </a:r>
            <a:r>
              <a:rPr lang="en-US" sz="1800" dirty="0" err="1"/>
              <a:t>W.B.Saunders</a:t>
            </a:r>
            <a:r>
              <a:rPr lang="en-US" sz="1800" dirty="0"/>
              <a:t>, 2002:19-30.</a:t>
            </a:r>
          </a:p>
          <a:p>
            <a:pPr>
              <a:lnSpc>
                <a:spcPct val="80000"/>
              </a:lnSpc>
            </a:pPr>
            <a:r>
              <a:rPr lang="en-US" sz="1800" dirty="0" err="1"/>
              <a:t>Rainsford</a:t>
            </a:r>
            <a:r>
              <a:rPr lang="en-US" sz="1800" dirty="0"/>
              <a:t> GL, Schuman SH. The family in crisis. JAMA 1981;246(1):60-3.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Christie-Seeley J: Working With the Family in Primary Care. New York: </a:t>
            </a:r>
            <a:r>
              <a:rPr lang="en-US" sz="1800" dirty="0" err="1"/>
              <a:t>Praeger</a:t>
            </a:r>
            <a:r>
              <a:rPr lang="en-US" sz="1800" dirty="0"/>
              <a:t>, 1984.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Doherty WJ, Baird MA. Developmental levels in family-centered medical care. </a:t>
            </a:r>
            <a:r>
              <a:rPr lang="en-US" sz="1800" dirty="0" err="1"/>
              <a:t>Fam</a:t>
            </a:r>
            <a:r>
              <a:rPr lang="en-US" sz="1800" dirty="0"/>
              <a:t> Med 1986;18(3):153-56</a:t>
            </a:r>
            <a:r>
              <a:rPr lang="en-US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Murtagh</a:t>
            </a:r>
            <a:r>
              <a:rPr lang="en-US" sz="1800" dirty="0" smtClean="0"/>
              <a:t> </a:t>
            </a:r>
            <a:r>
              <a:rPr lang="en-US" sz="1800" dirty="0" err="1" smtClean="0"/>
              <a:t>J.The</a:t>
            </a:r>
            <a:r>
              <a:rPr lang="en-US" sz="1800" dirty="0" smtClean="0"/>
              <a:t> family. </a:t>
            </a:r>
            <a:r>
              <a:rPr lang="en-US" sz="1800" dirty="0" err="1" smtClean="0"/>
              <a:t>Murtagh’s</a:t>
            </a:r>
            <a:r>
              <a:rPr lang="en-US" sz="1800" dirty="0" smtClean="0"/>
              <a:t> general practice.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ed.  </a:t>
            </a:r>
            <a:r>
              <a:rPr lang="en-US" sz="1800" dirty="0" err="1" smtClean="0"/>
              <a:t>Australia:McGraw</a:t>
            </a:r>
            <a:r>
              <a:rPr lang="en-US" sz="1800" dirty="0" smtClean="0"/>
              <a:t> Hill. 2007:8-14.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Omole</a:t>
            </a:r>
            <a:r>
              <a:rPr lang="en-US" sz="1800" dirty="0" smtClean="0"/>
              <a:t> F, Sow CM, Fresh E, </a:t>
            </a:r>
            <a:r>
              <a:rPr lang="en-US" sz="1800" dirty="0" err="1" smtClean="0"/>
              <a:t>Babalola</a:t>
            </a:r>
            <a:r>
              <a:rPr lang="en-US" sz="1800" dirty="0" smtClean="0"/>
              <a:t> D, </a:t>
            </a:r>
            <a:r>
              <a:rPr lang="en-US" sz="1800" dirty="0" err="1" smtClean="0"/>
              <a:t>Strothers</a:t>
            </a:r>
            <a:r>
              <a:rPr lang="en-US" sz="1800" dirty="0" smtClean="0"/>
              <a:t> H. Interacting with Patients’ Family Members During the Office Visit. Am </a:t>
            </a:r>
            <a:r>
              <a:rPr lang="en-US" sz="1800" dirty="0" err="1" smtClean="0"/>
              <a:t>Fam</a:t>
            </a:r>
            <a:r>
              <a:rPr lang="en-US" sz="1800" dirty="0" smtClean="0"/>
              <a:t> Physician 2011;84(7):780-784.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>
            <a:normAutofit/>
          </a:bodyPr>
          <a:lstStyle/>
          <a:p>
            <a:r>
              <a:rPr lang="en-US" sz="6600" b="1" dirty="0"/>
              <a:t>References </a:t>
            </a:r>
            <a:endParaRPr lang="th-TH" sz="6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80996" y="1600200"/>
            <a:ext cx="7191404" cy="4800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Introduction</a:t>
            </a:r>
          </a:p>
          <a:p>
            <a:r>
              <a:rPr lang="en-US" sz="6000" b="1" dirty="0" smtClean="0"/>
              <a:t>Assessment</a:t>
            </a:r>
          </a:p>
          <a:p>
            <a:r>
              <a:rPr lang="en-US" sz="6000" b="1" dirty="0" smtClean="0"/>
              <a:t>Management</a:t>
            </a:r>
          </a:p>
          <a:p>
            <a:r>
              <a:rPr lang="en-US" sz="6000" b="1" dirty="0" smtClean="0"/>
              <a:t>Take home messages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47823" y="299845"/>
            <a:ext cx="30912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Topics</a:t>
            </a:r>
            <a:endParaRPr lang="th-TH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Definition of family</a:t>
            </a:r>
            <a:endParaRPr lang="th-TH" sz="6600" b="1" dirty="0"/>
          </a:p>
        </p:txBody>
      </p:sp>
      <p:sp>
        <p:nvSpPr>
          <p:cNvPr id="2" name="ตัวยึดเนื้อหา 1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Any </a:t>
            </a:r>
            <a:r>
              <a:rPr lang="en-US" sz="4000" b="1" dirty="0" smtClean="0">
                <a:solidFill>
                  <a:srgbClr val="FF0000"/>
                </a:solidFill>
              </a:rPr>
              <a:t>group</a:t>
            </a:r>
            <a:r>
              <a:rPr lang="en-US" sz="4000" b="1" dirty="0" smtClean="0"/>
              <a:t> of persons - related biologically, emotionally, or legally</a:t>
            </a:r>
          </a:p>
          <a:p>
            <a:r>
              <a:rPr lang="en-US" sz="4000" b="1" dirty="0" smtClean="0"/>
              <a:t>A group of people – </a:t>
            </a:r>
            <a:r>
              <a:rPr lang="en-US" sz="4400" b="1" dirty="0" smtClean="0">
                <a:solidFill>
                  <a:srgbClr val="FF0000"/>
                </a:solidFill>
              </a:rPr>
              <a:t>often but not necessary related by blood or marriage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/>
              <a:t>– with a commitment to live with and care for one another over time</a:t>
            </a:r>
          </a:p>
          <a:p>
            <a:endParaRPr lang="en-US" sz="4000" b="1" dirty="0" smtClean="0"/>
          </a:p>
          <a:p>
            <a:endParaRPr lang="th-TH" sz="36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6336268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Christie-</a:t>
            </a:r>
            <a:r>
              <a:rPr lang="en-US" dirty="0" err="1">
                <a:latin typeface="Times New Roman" pitchFamily="18" charset="0"/>
              </a:rPr>
              <a:t>Seely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J.Working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with the family in primary </a:t>
            </a:r>
            <a:r>
              <a:rPr lang="en-US" dirty="0" smtClean="0">
                <a:latin typeface="Times New Roman" pitchFamily="18" charset="0"/>
              </a:rPr>
              <a:t>care 1984</a:t>
            </a:r>
            <a:r>
              <a:rPr lang="en-US" dirty="0"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3614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0"/>
            <a:ext cx="4973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California Health Care foundation 2009. </a:t>
            </a:r>
            <a:endParaRPr lang="en-US" sz="20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96200" y="2209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1200" y="28194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24800" y="3352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3733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10400" y="3733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77200" y="42672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10400" y="4876800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28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937500" cy="1600200"/>
          </a:xfrm>
          <a:prstGeom prst="rect">
            <a:avLst/>
          </a:prstGeom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905000"/>
            <a:ext cx="7982241" cy="2514600"/>
          </a:xfrm>
          <a:prstGeom prst="rect">
            <a:avLst/>
          </a:prstGeom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19600"/>
            <a:ext cx="7924800" cy="11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096000"/>
            <a:ext cx="4973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California Health Care foundation 2009.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010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590800" y="5715000"/>
            <a:ext cx="6324600" cy="746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Rolland, JS Families Illness and Disability 1994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Individual within the Family</a:t>
            </a: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Context of the Family</a:t>
            </a: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Psychosocial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demands of the Illness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66072" y="295870"/>
            <a:ext cx="726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Family system theory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/>
        </p:nvGraphicFramePr>
        <p:xfrm>
          <a:off x="0" y="9144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2362200" y="0"/>
            <a:ext cx="47195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Assessment</a:t>
            </a:r>
            <a:endParaRPr lang="th-TH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5588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104769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 years</a:t>
            </a:r>
            <a:endParaRPr lang="th-TH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80" y="226689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2.5 years</a:t>
            </a:r>
            <a:endParaRPr lang="th-TH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48609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3.5 years</a:t>
            </a:r>
            <a:endParaRPr lang="th-TH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3340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 years</a:t>
            </a:r>
            <a:endParaRPr lang="th-TH" sz="20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2300</TotalTime>
  <Words>794</Words>
  <Application>Microsoft Macintosh PowerPoint</Application>
  <PresentationFormat>On-screen Show (4:3)</PresentationFormat>
  <Paragraphs>163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ตรงกลาง</vt:lpstr>
      <vt:lpstr>PowerPoint Presentation</vt:lpstr>
      <vt:lpstr>Objectives </vt:lpstr>
      <vt:lpstr>PowerPoint Presentation</vt:lpstr>
      <vt:lpstr>Definition of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Family Life Cycle</vt:lpstr>
      <vt:lpstr>PowerPoint Presentation</vt:lpstr>
      <vt:lpstr>PowerPoint Presentation</vt:lpstr>
      <vt:lpstr>PowerPoint Presentation</vt:lpstr>
      <vt:lpstr>PRACTICE  (McGill Family Assessment Form)</vt:lpstr>
      <vt:lpstr>PowerPoint Presentation</vt:lpstr>
      <vt:lpstr>PowerPoint Presentation</vt:lpstr>
      <vt:lpstr>Helping Families 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>iLLUSiON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Families </dc:title>
  <dc:creator>pc</dc:creator>
  <cp:lastModifiedBy>mac</cp:lastModifiedBy>
  <cp:revision>404</cp:revision>
  <dcterms:created xsi:type="dcterms:W3CDTF">2011-10-19T05:55:37Z</dcterms:created>
  <dcterms:modified xsi:type="dcterms:W3CDTF">2017-01-02T09:50:37Z</dcterms:modified>
</cp:coreProperties>
</file>